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7" r:id="rId2"/>
    <p:sldId id="272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7" r:id="rId12"/>
    <p:sldId id="263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1"/>
    <p:restoredTop sz="97376"/>
  </p:normalViewPr>
  <p:slideViewPr>
    <p:cSldViewPr snapToGrid="0" snapToObjects="1">
      <p:cViewPr>
        <p:scale>
          <a:sx n="123" d="100"/>
          <a:sy n="123" d="100"/>
        </p:scale>
        <p:origin x="31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46114-2157-44D2-B5EA-F891D8B3C35C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DCA77B-2F4E-4508-BE97-747E6348163C}">
      <dgm:prSet/>
      <dgm:spPr/>
      <dgm:t>
        <a:bodyPr/>
        <a:lstStyle/>
        <a:p>
          <a:r>
            <a:rPr lang="en-US" dirty="0"/>
            <a:t>Charity organizations are involved in giving back to the society.</a:t>
          </a:r>
        </a:p>
      </dgm:t>
    </dgm:pt>
    <dgm:pt modelId="{E508D3AA-BCA1-4B6B-8135-A4759F7CAA94}" type="parTrans" cxnId="{53BD1F0D-36BF-4616-9482-055E6B7A42EC}">
      <dgm:prSet/>
      <dgm:spPr/>
      <dgm:t>
        <a:bodyPr/>
        <a:lstStyle/>
        <a:p>
          <a:endParaRPr lang="en-US"/>
        </a:p>
      </dgm:t>
    </dgm:pt>
    <dgm:pt modelId="{17F0790E-9271-4755-889C-89F6B87E757D}" type="sibTrans" cxnId="{53BD1F0D-36BF-4616-9482-055E6B7A42EC}">
      <dgm:prSet/>
      <dgm:spPr/>
      <dgm:t>
        <a:bodyPr/>
        <a:lstStyle/>
        <a:p>
          <a:endParaRPr lang="en-US"/>
        </a:p>
      </dgm:t>
    </dgm:pt>
    <dgm:pt modelId="{1DA98902-06B5-4CB4-AC33-79BD3CA3A247}">
      <dgm:prSet/>
      <dgm:spPr/>
      <dgm:t>
        <a:bodyPr/>
        <a:lstStyle/>
        <a:p>
          <a:r>
            <a:rPr lang="en-US" dirty="0"/>
            <a:t>The main motivation is creation of a usable platform for a children’s charity where users can also sponsor children.</a:t>
          </a:r>
        </a:p>
      </dgm:t>
    </dgm:pt>
    <dgm:pt modelId="{C1E5294C-B190-4414-8E28-ECB091A69522}" type="parTrans" cxnId="{E5068178-1CB9-4DFF-AA88-DCEC11D9C581}">
      <dgm:prSet/>
      <dgm:spPr/>
      <dgm:t>
        <a:bodyPr/>
        <a:lstStyle/>
        <a:p>
          <a:endParaRPr lang="en-US"/>
        </a:p>
      </dgm:t>
    </dgm:pt>
    <dgm:pt modelId="{EF476882-B81A-4AC1-9E58-4C0242EB48C4}" type="sibTrans" cxnId="{E5068178-1CB9-4DFF-AA88-DCEC11D9C581}">
      <dgm:prSet/>
      <dgm:spPr/>
      <dgm:t>
        <a:bodyPr/>
        <a:lstStyle/>
        <a:p>
          <a:endParaRPr lang="en-US"/>
        </a:p>
      </dgm:t>
    </dgm:pt>
    <dgm:pt modelId="{32BF6439-C9F8-4A3E-9DA0-793438182E14}">
      <dgm:prSet/>
      <dgm:spPr/>
      <dgm:t>
        <a:bodyPr/>
        <a:lstStyle/>
        <a:p>
          <a:r>
            <a:rPr lang="en-US"/>
            <a:t>Creation of an easy donation payment process for the charity.</a:t>
          </a:r>
        </a:p>
      </dgm:t>
    </dgm:pt>
    <dgm:pt modelId="{3D84799B-0950-431B-ADB8-E2CDEC75CBBF}" type="parTrans" cxnId="{4F4F1867-519A-4F83-A164-4C40E46290F8}">
      <dgm:prSet/>
      <dgm:spPr/>
      <dgm:t>
        <a:bodyPr/>
        <a:lstStyle/>
        <a:p>
          <a:endParaRPr lang="en-US"/>
        </a:p>
      </dgm:t>
    </dgm:pt>
    <dgm:pt modelId="{8AFD442D-F99A-4E62-A9F2-B10BC608969E}" type="sibTrans" cxnId="{4F4F1867-519A-4F83-A164-4C40E46290F8}">
      <dgm:prSet/>
      <dgm:spPr/>
      <dgm:t>
        <a:bodyPr/>
        <a:lstStyle/>
        <a:p>
          <a:endParaRPr lang="en-US"/>
        </a:p>
      </dgm:t>
    </dgm:pt>
    <dgm:pt modelId="{89F45D83-E4EF-4858-A54B-479309F4048A}">
      <dgm:prSet/>
      <dgm:spPr/>
      <dgm:t>
        <a:bodyPr/>
        <a:lstStyle/>
        <a:p>
          <a:r>
            <a:rPr lang="en-US"/>
            <a:t>Sponsor a child function through which users can fund children to help them.</a:t>
          </a:r>
        </a:p>
      </dgm:t>
    </dgm:pt>
    <dgm:pt modelId="{948C085A-5009-460E-BA83-2D5F84554B8E}" type="parTrans" cxnId="{085DF356-416E-42D5-A885-97557DC8C1D1}">
      <dgm:prSet/>
      <dgm:spPr/>
      <dgm:t>
        <a:bodyPr/>
        <a:lstStyle/>
        <a:p>
          <a:endParaRPr lang="en-US"/>
        </a:p>
      </dgm:t>
    </dgm:pt>
    <dgm:pt modelId="{13FCC708-CEE9-410F-9B65-E9D74148781E}" type="sibTrans" cxnId="{085DF356-416E-42D5-A885-97557DC8C1D1}">
      <dgm:prSet/>
      <dgm:spPr/>
      <dgm:t>
        <a:bodyPr/>
        <a:lstStyle/>
        <a:p>
          <a:endParaRPr lang="en-US"/>
        </a:p>
      </dgm:t>
    </dgm:pt>
    <dgm:pt modelId="{67A1CC67-C546-4B36-9500-7C05454DBA9F}">
      <dgm:prSet/>
      <dgm:spPr/>
      <dgm:t>
        <a:bodyPr/>
        <a:lstStyle/>
        <a:p>
          <a:r>
            <a:rPr lang="en-US" dirty="0"/>
            <a:t>Write a letter functionality to help the users connect with their sponsored children.</a:t>
          </a:r>
        </a:p>
      </dgm:t>
    </dgm:pt>
    <dgm:pt modelId="{84304790-0CCF-4465-9460-1FE2C7AA1B9A}" type="parTrans" cxnId="{4BF854C9-F711-44DA-B022-4FDFABD89402}">
      <dgm:prSet/>
      <dgm:spPr/>
      <dgm:t>
        <a:bodyPr/>
        <a:lstStyle/>
        <a:p>
          <a:endParaRPr lang="en-US"/>
        </a:p>
      </dgm:t>
    </dgm:pt>
    <dgm:pt modelId="{D46E22B4-B1D7-44CC-BA86-2B648F4E97D3}" type="sibTrans" cxnId="{4BF854C9-F711-44DA-B022-4FDFABD89402}">
      <dgm:prSet/>
      <dgm:spPr/>
      <dgm:t>
        <a:bodyPr/>
        <a:lstStyle/>
        <a:p>
          <a:endParaRPr lang="en-US"/>
        </a:p>
      </dgm:t>
    </dgm:pt>
    <dgm:pt modelId="{C040DE2D-CA7C-E14D-A52C-2B53ECC8A47F}">
      <dgm:prSet/>
      <dgm:spPr/>
      <dgm:t>
        <a:bodyPr/>
        <a:lstStyle/>
        <a:p>
          <a:r>
            <a:rPr lang="en-US" b="0" i="0"/>
            <a:t>Make users develop trust towards organization.</a:t>
          </a:r>
          <a:endParaRPr lang="en-US" dirty="0"/>
        </a:p>
      </dgm:t>
    </dgm:pt>
    <dgm:pt modelId="{D4AF17CE-C7EA-1D40-82DA-82D475DEB7F1}" type="parTrans" cxnId="{056B56F2-6BAC-C940-B4C0-5F1CFA16A372}">
      <dgm:prSet/>
      <dgm:spPr/>
      <dgm:t>
        <a:bodyPr/>
        <a:lstStyle/>
        <a:p>
          <a:endParaRPr lang="en-US"/>
        </a:p>
      </dgm:t>
    </dgm:pt>
    <dgm:pt modelId="{A66D01B1-9292-204E-A2E3-9EA01B613629}" type="sibTrans" cxnId="{056B56F2-6BAC-C940-B4C0-5F1CFA16A372}">
      <dgm:prSet/>
      <dgm:spPr/>
      <dgm:t>
        <a:bodyPr/>
        <a:lstStyle/>
        <a:p>
          <a:endParaRPr lang="en-US"/>
        </a:p>
      </dgm:t>
    </dgm:pt>
    <dgm:pt modelId="{821D8E3B-0EE8-8747-9197-2F8E6C347BE6}" type="pres">
      <dgm:prSet presAssocID="{68146114-2157-44D2-B5EA-F891D8B3C35C}" presName="linear" presStyleCnt="0">
        <dgm:presLayoutVars>
          <dgm:animLvl val="lvl"/>
          <dgm:resizeHandles val="exact"/>
        </dgm:presLayoutVars>
      </dgm:prSet>
      <dgm:spPr/>
    </dgm:pt>
    <dgm:pt modelId="{626F101C-AF73-014A-8DC8-070443E873D7}" type="pres">
      <dgm:prSet presAssocID="{4EDCA77B-2F4E-4508-BE97-747E6348163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1758F58-150C-5B42-A4DC-9F63EC003DE1}" type="pres">
      <dgm:prSet presAssocID="{17F0790E-9271-4755-889C-89F6B87E757D}" presName="spacer" presStyleCnt="0"/>
      <dgm:spPr/>
    </dgm:pt>
    <dgm:pt modelId="{FDC7B2BE-205A-EA4C-B490-B053287A2452}" type="pres">
      <dgm:prSet presAssocID="{1DA98902-06B5-4CB4-AC33-79BD3CA3A24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94F7B9D-86FB-9D44-BCB7-B30B5AC3AF1E}" type="pres">
      <dgm:prSet presAssocID="{EF476882-B81A-4AC1-9E58-4C0242EB48C4}" presName="spacer" presStyleCnt="0"/>
      <dgm:spPr/>
    </dgm:pt>
    <dgm:pt modelId="{DCDC21AD-51E8-1640-A54F-23003210CD7C}" type="pres">
      <dgm:prSet presAssocID="{C040DE2D-CA7C-E14D-A52C-2B53ECC8A47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FAB0FF6-2B5C-6A46-AD96-C868EA749B93}" type="pres">
      <dgm:prSet presAssocID="{A66D01B1-9292-204E-A2E3-9EA01B613629}" presName="spacer" presStyleCnt="0"/>
      <dgm:spPr/>
    </dgm:pt>
    <dgm:pt modelId="{D2ECC41A-BC7A-5942-A07A-5B7E6E871484}" type="pres">
      <dgm:prSet presAssocID="{32BF6439-C9F8-4A3E-9DA0-793438182E1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AF703B2-B2A6-D44F-82DE-B4FF5312717E}" type="pres">
      <dgm:prSet presAssocID="{8AFD442D-F99A-4E62-A9F2-B10BC608969E}" presName="spacer" presStyleCnt="0"/>
      <dgm:spPr/>
    </dgm:pt>
    <dgm:pt modelId="{0C6B68AF-073B-0F46-A20E-E09DDD6AA0D3}" type="pres">
      <dgm:prSet presAssocID="{89F45D83-E4EF-4858-A54B-479309F4048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D948F9B-F219-514F-AE87-830B98D406FA}" type="pres">
      <dgm:prSet presAssocID="{13FCC708-CEE9-410F-9B65-E9D74148781E}" presName="spacer" presStyleCnt="0"/>
      <dgm:spPr/>
    </dgm:pt>
    <dgm:pt modelId="{13B6B481-7795-4540-950C-435AB361EA36}" type="pres">
      <dgm:prSet presAssocID="{67A1CC67-C546-4B36-9500-7C05454DBA9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3BD1F0D-36BF-4616-9482-055E6B7A42EC}" srcId="{68146114-2157-44D2-B5EA-F891D8B3C35C}" destId="{4EDCA77B-2F4E-4508-BE97-747E6348163C}" srcOrd="0" destOrd="0" parTransId="{E508D3AA-BCA1-4B6B-8135-A4759F7CAA94}" sibTransId="{17F0790E-9271-4755-889C-89F6B87E757D}"/>
    <dgm:cxn modelId="{3634391F-3803-9241-BA7D-2508BDC7E8BE}" type="presOf" srcId="{89F45D83-E4EF-4858-A54B-479309F4048A}" destId="{0C6B68AF-073B-0F46-A20E-E09DDD6AA0D3}" srcOrd="0" destOrd="0" presId="urn:microsoft.com/office/officeart/2005/8/layout/vList2"/>
    <dgm:cxn modelId="{4343C538-411E-724C-8C82-C5A6CDD19799}" type="presOf" srcId="{68146114-2157-44D2-B5EA-F891D8B3C35C}" destId="{821D8E3B-0EE8-8747-9197-2F8E6C347BE6}" srcOrd="0" destOrd="0" presId="urn:microsoft.com/office/officeart/2005/8/layout/vList2"/>
    <dgm:cxn modelId="{AA40653E-4261-C84E-B7CA-3D4B7F4B4641}" type="presOf" srcId="{1DA98902-06B5-4CB4-AC33-79BD3CA3A247}" destId="{FDC7B2BE-205A-EA4C-B490-B053287A2452}" srcOrd="0" destOrd="0" presId="urn:microsoft.com/office/officeart/2005/8/layout/vList2"/>
    <dgm:cxn modelId="{DA866855-5A0D-5246-95A8-8490CB34EA8A}" type="presOf" srcId="{C040DE2D-CA7C-E14D-A52C-2B53ECC8A47F}" destId="{DCDC21AD-51E8-1640-A54F-23003210CD7C}" srcOrd="0" destOrd="0" presId="urn:microsoft.com/office/officeart/2005/8/layout/vList2"/>
    <dgm:cxn modelId="{085DF356-416E-42D5-A885-97557DC8C1D1}" srcId="{68146114-2157-44D2-B5EA-F891D8B3C35C}" destId="{89F45D83-E4EF-4858-A54B-479309F4048A}" srcOrd="4" destOrd="0" parTransId="{948C085A-5009-460E-BA83-2D5F84554B8E}" sibTransId="{13FCC708-CEE9-410F-9B65-E9D74148781E}"/>
    <dgm:cxn modelId="{4F4F1867-519A-4F83-A164-4C40E46290F8}" srcId="{68146114-2157-44D2-B5EA-F891D8B3C35C}" destId="{32BF6439-C9F8-4A3E-9DA0-793438182E14}" srcOrd="3" destOrd="0" parTransId="{3D84799B-0950-431B-ADB8-E2CDEC75CBBF}" sibTransId="{8AFD442D-F99A-4E62-A9F2-B10BC608969E}"/>
    <dgm:cxn modelId="{E5068178-1CB9-4DFF-AA88-DCEC11D9C581}" srcId="{68146114-2157-44D2-B5EA-F891D8B3C35C}" destId="{1DA98902-06B5-4CB4-AC33-79BD3CA3A247}" srcOrd="1" destOrd="0" parTransId="{C1E5294C-B190-4414-8E28-ECB091A69522}" sibTransId="{EF476882-B81A-4AC1-9E58-4C0242EB48C4}"/>
    <dgm:cxn modelId="{EE0C67BE-62FF-974E-8A84-5E68A078D5F2}" type="presOf" srcId="{32BF6439-C9F8-4A3E-9DA0-793438182E14}" destId="{D2ECC41A-BC7A-5942-A07A-5B7E6E871484}" srcOrd="0" destOrd="0" presId="urn:microsoft.com/office/officeart/2005/8/layout/vList2"/>
    <dgm:cxn modelId="{4BF854C9-F711-44DA-B022-4FDFABD89402}" srcId="{68146114-2157-44D2-B5EA-F891D8B3C35C}" destId="{67A1CC67-C546-4B36-9500-7C05454DBA9F}" srcOrd="5" destOrd="0" parTransId="{84304790-0CCF-4465-9460-1FE2C7AA1B9A}" sibTransId="{D46E22B4-B1D7-44CC-BA86-2B648F4E97D3}"/>
    <dgm:cxn modelId="{F97977E0-4217-8741-BD4A-2D7753123DC5}" type="presOf" srcId="{4EDCA77B-2F4E-4508-BE97-747E6348163C}" destId="{626F101C-AF73-014A-8DC8-070443E873D7}" srcOrd="0" destOrd="0" presId="urn:microsoft.com/office/officeart/2005/8/layout/vList2"/>
    <dgm:cxn modelId="{688A34EC-4DD3-7C4A-8770-C2DF54FABC49}" type="presOf" srcId="{67A1CC67-C546-4B36-9500-7C05454DBA9F}" destId="{13B6B481-7795-4540-950C-435AB361EA36}" srcOrd="0" destOrd="0" presId="urn:microsoft.com/office/officeart/2005/8/layout/vList2"/>
    <dgm:cxn modelId="{056B56F2-6BAC-C940-B4C0-5F1CFA16A372}" srcId="{68146114-2157-44D2-B5EA-F891D8B3C35C}" destId="{C040DE2D-CA7C-E14D-A52C-2B53ECC8A47F}" srcOrd="2" destOrd="0" parTransId="{D4AF17CE-C7EA-1D40-82DA-82D475DEB7F1}" sibTransId="{A66D01B1-9292-204E-A2E3-9EA01B613629}"/>
    <dgm:cxn modelId="{957EE537-A830-E24A-84AA-CA948CA366CA}" type="presParOf" srcId="{821D8E3B-0EE8-8747-9197-2F8E6C347BE6}" destId="{626F101C-AF73-014A-8DC8-070443E873D7}" srcOrd="0" destOrd="0" presId="urn:microsoft.com/office/officeart/2005/8/layout/vList2"/>
    <dgm:cxn modelId="{093EFDB7-4EE5-CC42-AE0C-67A05FE712ED}" type="presParOf" srcId="{821D8E3B-0EE8-8747-9197-2F8E6C347BE6}" destId="{E1758F58-150C-5B42-A4DC-9F63EC003DE1}" srcOrd="1" destOrd="0" presId="urn:microsoft.com/office/officeart/2005/8/layout/vList2"/>
    <dgm:cxn modelId="{5ECD451E-C12C-C34C-A0A1-F5DAD0F0CD69}" type="presParOf" srcId="{821D8E3B-0EE8-8747-9197-2F8E6C347BE6}" destId="{FDC7B2BE-205A-EA4C-B490-B053287A2452}" srcOrd="2" destOrd="0" presId="urn:microsoft.com/office/officeart/2005/8/layout/vList2"/>
    <dgm:cxn modelId="{88865B18-FB9D-3A4A-A651-84D45ACE88F4}" type="presParOf" srcId="{821D8E3B-0EE8-8747-9197-2F8E6C347BE6}" destId="{594F7B9D-86FB-9D44-BCB7-B30B5AC3AF1E}" srcOrd="3" destOrd="0" presId="urn:microsoft.com/office/officeart/2005/8/layout/vList2"/>
    <dgm:cxn modelId="{4CABD0FA-08F7-7649-A451-1F7E7E7BDB92}" type="presParOf" srcId="{821D8E3B-0EE8-8747-9197-2F8E6C347BE6}" destId="{DCDC21AD-51E8-1640-A54F-23003210CD7C}" srcOrd="4" destOrd="0" presId="urn:microsoft.com/office/officeart/2005/8/layout/vList2"/>
    <dgm:cxn modelId="{0DA7BC67-C0FC-C240-8E89-4CD97D1F23F5}" type="presParOf" srcId="{821D8E3B-0EE8-8747-9197-2F8E6C347BE6}" destId="{2FAB0FF6-2B5C-6A46-AD96-C868EA749B93}" srcOrd="5" destOrd="0" presId="urn:microsoft.com/office/officeart/2005/8/layout/vList2"/>
    <dgm:cxn modelId="{EC59A615-4E3F-9549-9A0B-2920D0025F85}" type="presParOf" srcId="{821D8E3B-0EE8-8747-9197-2F8E6C347BE6}" destId="{D2ECC41A-BC7A-5942-A07A-5B7E6E871484}" srcOrd="6" destOrd="0" presId="urn:microsoft.com/office/officeart/2005/8/layout/vList2"/>
    <dgm:cxn modelId="{4BBBDC19-6241-8B48-B0FE-0E9B76E6530C}" type="presParOf" srcId="{821D8E3B-0EE8-8747-9197-2F8E6C347BE6}" destId="{6AF703B2-B2A6-D44F-82DE-B4FF5312717E}" srcOrd="7" destOrd="0" presId="urn:microsoft.com/office/officeart/2005/8/layout/vList2"/>
    <dgm:cxn modelId="{942F1F5E-99C7-D641-B845-EC053FBDF64C}" type="presParOf" srcId="{821D8E3B-0EE8-8747-9197-2F8E6C347BE6}" destId="{0C6B68AF-073B-0F46-A20E-E09DDD6AA0D3}" srcOrd="8" destOrd="0" presId="urn:microsoft.com/office/officeart/2005/8/layout/vList2"/>
    <dgm:cxn modelId="{EFC399B4-F4FE-9340-8B75-5AB7BAA71BF7}" type="presParOf" srcId="{821D8E3B-0EE8-8747-9197-2F8E6C347BE6}" destId="{7D948F9B-F219-514F-AE87-830B98D406FA}" srcOrd="9" destOrd="0" presId="urn:microsoft.com/office/officeart/2005/8/layout/vList2"/>
    <dgm:cxn modelId="{61FD8686-438C-234C-86D2-F89EB03CD5F2}" type="presParOf" srcId="{821D8E3B-0EE8-8747-9197-2F8E6C347BE6}" destId="{13B6B481-7795-4540-950C-435AB361EA3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0763CC-BD50-4220-9816-2BC9263EC0E3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CBE9A0-CAD3-4717-B3EE-4E0E442FD044}">
      <dgm:prSet/>
      <dgm:spPr/>
      <dgm:t>
        <a:bodyPr/>
        <a:lstStyle/>
        <a:p>
          <a:r>
            <a:rPr lang="en-US" dirty="0"/>
            <a:t>Focus</a:t>
          </a:r>
        </a:p>
      </dgm:t>
    </dgm:pt>
    <dgm:pt modelId="{E65E5CE2-D215-4227-BB59-8340FF79470B}" type="parTrans" cxnId="{A35A5FE8-4FC2-493A-A929-B89800C5BB0C}">
      <dgm:prSet/>
      <dgm:spPr/>
      <dgm:t>
        <a:bodyPr/>
        <a:lstStyle/>
        <a:p>
          <a:endParaRPr lang="en-US"/>
        </a:p>
      </dgm:t>
    </dgm:pt>
    <dgm:pt modelId="{DBEC0CD6-110F-457B-9C97-FD029E3C9DDB}" type="sibTrans" cxnId="{A35A5FE8-4FC2-493A-A929-B89800C5BB0C}">
      <dgm:prSet/>
      <dgm:spPr/>
      <dgm:t>
        <a:bodyPr/>
        <a:lstStyle/>
        <a:p>
          <a:endParaRPr lang="en-US"/>
        </a:p>
      </dgm:t>
    </dgm:pt>
    <dgm:pt modelId="{A331BE37-FD9C-4364-A54E-81921D7EC40E}">
      <dgm:prSet/>
      <dgm:spPr/>
      <dgm:t>
        <a:bodyPr/>
        <a:lstStyle/>
        <a:p>
          <a:r>
            <a:rPr lang="en-US"/>
            <a:t>Focus on input textboxes when user types</a:t>
          </a:r>
        </a:p>
      </dgm:t>
    </dgm:pt>
    <dgm:pt modelId="{C5074ABE-A682-4611-BF1E-75F0EC9060B5}" type="parTrans" cxnId="{2593EB15-68A5-4316-91B7-7EED0CB8C092}">
      <dgm:prSet/>
      <dgm:spPr/>
      <dgm:t>
        <a:bodyPr/>
        <a:lstStyle/>
        <a:p>
          <a:endParaRPr lang="en-US"/>
        </a:p>
      </dgm:t>
    </dgm:pt>
    <dgm:pt modelId="{0D5B063B-19BC-43FD-BED1-7912998497AE}" type="sibTrans" cxnId="{2593EB15-68A5-4316-91B7-7EED0CB8C092}">
      <dgm:prSet/>
      <dgm:spPr/>
      <dgm:t>
        <a:bodyPr/>
        <a:lstStyle/>
        <a:p>
          <a:endParaRPr lang="en-US"/>
        </a:p>
      </dgm:t>
    </dgm:pt>
    <dgm:pt modelId="{E7D8DF0F-F210-4CDF-B203-5EEEF367EE6D}">
      <dgm:prSet/>
      <dgm:spPr/>
      <dgm:t>
        <a:bodyPr/>
        <a:lstStyle/>
        <a:p>
          <a:r>
            <a:rPr lang="en-US" dirty="0"/>
            <a:t>Alt Text</a:t>
          </a:r>
        </a:p>
      </dgm:t>
    </dgm:pt>
    <dgm:pt modelId="{76999D52-2EF9-4102-ABE2-8CBAB90E6FC6}" type="parTrans" cxnId="{3435A584-FAFA-4BE0-8AD8-1057D3422B10}">
      <dgm:prSet/>
      <dgm:spPr/>
      <dgm:t>
        <a:bodyPr/>
        <a:lstStyle/>
        <a:p>
          <a:endParaRPr lang="en-US"/>
        </a:p>
      </dgm:t>
    </dgm:pt>
    <dgm:pt modelId="{29ED7A81-A19B-4108-A3D6-109B43CD3DF1}" type="sibTrans" cxnId="{3435A584-FAFA-4BE0-8AD8-1057D3422B10}">
      <dgm:prSet/>
      <dgm:spPr/>
      <dgm:t>
        <a:bodyPr/>
        <a:lstStyle/>
        <a:p>
          <a:endParaRPr lang="en-US"/>
        </a:p>
      </dgm:t>
    </dgm:pt>
    <dgm:pt modelId="{22A4F49F-D434-4833-80BF-2EDCE4451DD6}">
      <dgm:prSet/>
      <dgm:spPr/>
      <dgm:t>
        <a:bodyPr/>
        <a:lstStyle/>
        <a:p>
          <a:r>
            <a:rPr lang="en-US"/>
            <a:t>Alternate texts for images</a:t>
          </a:r>
        </a:p>
      </dgm:t>
    </dgm:pt>
    <dgm:pt modelId="{99609F43-16BC-4E6A-9289-A13791396171}" type="parTrans" cxnId="{FEB8A451-2E46-4E4B-B3BE-FBAFF8999512}">
      <dgm:prSet/>
      <dgm:spPr/>
      <dgm:t>
        <a:bodyPr/>
        <a:lstStyle/>
        <a:p>
          <a:endParaRPr lang="en-US"/>
        </a:p>
      </dgm:t>
    </dgm:pt>
    <dgm:pt modelId="{0BE65916-E169-4F4F-98B3-9C7D5556BF27}" type="sibTrans" cxnId="{FEB8A451-2E46-4E4B-B3BE-FBAFF8999512}">
      <dgm:prSet/>
      <dgm:spPr/>
      <dgm:t>
        <a:bodyPr/>
        <a:lstStyle/>
        <a:p>
          <a:endParaRPr lang="en-US"/>
        </a:p>
      </dgm:t>
    </dgm:pt>
    <dgm:pt modelId="{9962103D-48DE-49EF-AF9C-0C71269E781C}">
      <dgm:prSet/>
      <dgm:spPr/>
      <dgm:t>
        <a:bodyPr/>
        <a:lstStyle/>
        <a:p>
          <a:r>
            <a:rPr lang="en-US" dirty="0"/>
            <a:t>Aria</a:t>
          </a:r>
        </a:p>
      </dgm:t>
    </dgm:pt>
    <dgm:pt modelId="{DD5BB132-6972-45BE-807B-F88EE15C4789}" type="parTrans" cxnId="{DA721768-5D65-43A3-A8E5-C0BD1A4FDCA1}">
      <dgm:prSet/>
      <dgm:spPr/>
      <dgm:t>
        <a:bodyPr/>
        <a:lstStyle/>
        <a:p>
          <a:endParaRPr lang="en-US"/>
        </a:p>
      </dgm:t>
    </dgm:pt>
    <dgm:pt modelId="{7638D4A5-D5CD-45B8-AEE0-F36AC3E2B8BD}" type="sibTrans" cxnId="{DA721768-5D65-43A3-A8E5-C0BD1A4FDCA1}">
      <dgm:prSet/>
      <dgm:spPr/>
      <dgm:t>
        <a:bodyPr/>
        <a:lstStyle/>
        <a:p>
          <a:endParaRPr lang="en-US"/>
        </a:p>
      </dgm:t>
    </dgm:pt>
    <dgm:pt modelId="{64BE8AB8-09E2-4D1A-96C1-4899D8C4F0DE}">
      <dgm:prSet/>
      <dgm:spPr/>
      <dgm:t>
        <a:bodyPr/>
        <a:lstStyle/>
        <a:p>
          <a:r>
            <a:rPr lang="en-US" dirty="0"/>
            <a:t>Use of aria-label</a:t>
          </a:r>
        </a:p>
      </dgm:t>
    </dgm:pt>
    <dgm:pt modelId="{DF8E01DF-DBA3-4894-B836-3B17CB13C101}" type="parTrans" cxnId="{9FA08CF8-709D-4703-B7B1-14D4145AA48D}">
      <dgm:prSet/>
      <dgm:spPr/>
      <dgm:t>
        <a:bodyPr/>
        <a:lstStyle/>
        <a:p>
          <a:endParaRPr lang="en-US"/>
        </a:p>
      </dgm:t>
    </dgm:pt>
    <dgm:pt modelId="{10D71161-8857-428B-83AA-5555F80604F8}" type="sibTrans" cxnId="{9FA08CF8-709D-4703-B7B1-14D4145AA48D}">
      <dgm:prSet/>
      <dgm:spPr/>
      <dgm:t>
        <a:bodyPr/>
        <a:lstStyle/>
        <a:p>
          <a:endParaRPr lang="en-US"/>
        </a:p>
      </dgm:t>
    </dgm:pt>
    <dgm:pt modelId="{DA254219-6494-4DC0-A89F-45D6C255B07E}">
      <dgm:prSet/>
      <dgm:spPr/>
      <dgm:t>
        <a:bodyPr/>
        <a:lstStyle/>
        <a:p>
          <a:r>
            <a:rPr lang="en-US"/>
            <a:t>Tab</a:t>
          </a:r>
        </a:p>
      </dgm:t>
    </dgm:pt>
    <dgm:pt modelId="{185DAF57-B411-42D7-B806-1746DF97850B}" type="parTrans" cxnId="{84ED8A30-EA20-49FB-821A-2ABC78876E45}">
      <dgm:prSet/>
      <dgm:spPr/>
      <dgm:t>
        <a:bodyPr/>
        <a:lstStyle/>
        <a:p>
          <a:endParaRPr lang="en-US"/>
        </a:p>
      </dgm:t>
    </dgm:pt>
    <dgm:pt modelId="{629A40E8-37B6-4E49-B242-54AD90082FCD}" type="sibTrans" cxnId="{84ED8A30-EA20-49FB-821A-2ABC78876E45}">
      <dgm:prSet/>
      <dgm:spPr/>
      <dgm:t>
        <a:bodyPr/>
        <a:lstStyle/>
        <a:p>
          <a:endParaRPr lang="en-US"/>
        </a:p>
      </dgm:t>
    </dgm:pt>
    <dgm:pt modelId="{1E214198-F117-4D1C-8092-6D00D77EBF82}">
      <dgm:prSet/>
      <dgm:spPr/>
      <dgm:t>
        <a:bodyPr/>
        <a:lstStyle/>
        <a:p>
          <a:r>
            <a:rPr lang="en-US"/>
            <a:t>Tab key to navigate to inputs and buttons</a:t>
          </a:r>
        </a:p>
      </dgm:t>
    </dgm:pt>
    <dgm:pt modelId="{AB79E904-69E5-4082-A8B9-6D52A0F6F276}" type="parTrans" cxnId="{9DD22D7E-9BE0-4341-B3E5-39E408638D57}">
      <dgm:prSet/>
      <dgm:spPr/>
      <dgm:t>
        <a:bodyPr/>
        <a:lstStyle/>
        <a:p>
          <a:endParaRPr lang="en-US"/>
        </a:p>
      </dgm:t>
    </dgm:pt>
    <dgm:pt modelId="{9CB33AD4-C58D-46E5-84E5-42B03531AD8A}" type="sibTrans" cxnId="{9DD22D7E-9BE0-4341-B3E5-39E408638D57}">
      <dgm:prSet/>
      <dgm:spPr/>
      <dgm:t>
        <a:bodyPr/>
        <a:lstStyle/>
        <a:p>
          <a:endParaRPr lang="en-US"/>
        </a:p>
      </dgm:t>
    </dgm:pt>
    <dgm:pt modelId="{62871332-59EC-4346-B821-EB1D8DF758F6}" type="pres">
      <dgm:prSet presAssocID="{020763CC-BD50-4220-9816-2BC9263EC0E3}" presName="Name0" presStyleCnt="0">
        <dgm:presLayoutVars>
          <dgm:dir/>
          <dgm:animLvl val="lvl"/>
          <dgm:resizeHandles val="exact"/>
        </dgm:presLayoutVars>
      </dgm:prSet>
      <dgm:spPr/>
    </dgm:pt>
    <dgm:pt modelId="{E2D658C2-6294-C849-AEA6-04BEA6F27D91}" type="pres">
      <dgm:prSet presAssocID="{80CBE9A0-CAD3-4717-B3EE-4E0E442FD044}" presName="linNode" presStyleCnt="0"/>
      <dgm:spPr/>
    </dgm:pt>
    <dgm:pt modelId="{A4413D79-CFCE-354D-BB50-9261CFDC820E}" type="pres">
      <dgm:prSet presAssocID="{80CBE9A0-CAD3-4717-B3EE-4E0E442FD044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B5C76BCC-9293-4148-A20C-E716BDFB4468}" type="pres">
      <dgm:prSet presAssocID="{80CBE9A0-CAD3-4717-B3EE-4E0E442FD044}" presName="descendantText" presStyleLbl="alignAccFollowNode1" presStyleIdx="0" presStyleCnt="4">
        <dgm:presLayoutVars>
          <dgm:bulletEnabled/>
        </dgm:presLayoutVars>
      </dgm:prSet>
      <dgm:spPr/>
    </dgm:pt>
    <dgm:pt modelId="{257B7815-E543-954B-884B-0DEBADD40F41}" type="pres">
      <dgm:prSet presAssocID="{DBEC0CD6-110F-457B-9C97-FD029E3C9DDB}" presName="sp" presStyleCnt="0"/>
      <dgm:spPr/>
    </dgm:pt>
    <dgm:pt modelId="{7ADB978D-94E8-D243-B5D7-34939B97E2F4}" type="pres">
      <dgm:prSet presAssocID="{E7D8DF0F-F210-4CDF-B203-5EEEF367EE6D}" presName="linNode" presStyleCnt="0"/>
      <dgm:spPr/>
    </dgm:pt>
    <dgm:pt modelId="{CBB4C6A5-71F6-344B-A622-6A77A89A2D01}" type="pres">
      <dgm:prSet presAssocID="{E7D8DF0F-F210-4CDF-B203-5EEEF367EE6D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ABA7863E-561E-5B40-A3D8-D1CB6CC21FF8}" type="pres">
      <dgm:prSet presAssocID="{E7D8DF0F-F210-4CDF-B203-5EEEF367EE6D}" presName="descendantText" presStyleLbl="alignAccFollowNode1" presStyleIdx="1" presStyleCnt="4">
        <dgm:presLayoutVars>
          <dgm:bulletEnabled/>
        </dgm:presLayoutVars>
      </dgm:prSet>
      <dgm:spPr/>
    </dgm:pt>
    <dgm:pt modelId="{AA227D0F-966B-D942-93BB-185EEDC87458}" type="pres">
      <dgm:prSet presAssocID="{29ED7A81-A19B-4108-A3D6-109B43CD3DF1}" presName="sp" presStyleCnt="0"/>
      <dgm:spPr/>
    </dgm:pt>
    <dgm:pt modelId="{4F99DA25-F537-624E-A33D-DE4D4C20F312}" type="pres">
      <dgm:prSet presAssocID="{9962103D-48DE-49EF-AF9C-0C71269E781C}" presName="linNode" presStyleCnt="0"/>
      <dgm:spPr/>
    </dgm:pt>
    <dgm:pt modelId="{7195C379-F80C-AD4F-8BBC-45C95F48248F}" type="pres">
      <dgm:prSet presAssocID="{9962103D-48DE-49EF-AF9C-0C71269E781C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6DF0817A-9716-804F-AE86-82E7A633BEE4}" type="pres">
      <dgm:prSet presAssocID="{9962103D-48DE-49EF-AF9C-0C71269E781C}" presName="descendantText" presStyleLbl="alignAccFollowNode1" presStyleIdx="2" presStyleCnt="4">
        <dgm:presLayoutVars>
          <dgm:bulletEnabled/>
        </dgm:presLayoutVars>
      </dgm:prSet>
      <dgm:spPr/>
    </dgm:pt>
    <dgm:pt modelId="{F9571B69-DD55-EA4F-880B-D9E261C33D12}" type="pres">
      <dgm:prSet presAssocID="{7638D4A5-D5CD-45B8-AEE0-F36AC3E2B8BD}" presName="sp" presStyleCnt="0"/>
      <dgm:spPr/>
    </dgm:pt>
    <dgm:pt modelId="{0FDA94DB-D864-C749-B81F-1EC087ED13C8}" type="pres">
      <dgm:prSet presAssocID="{DA254219-6494-4DC0-A89F-45D6C255B07E}" presName="linNode" presStyleCnt="0"/>
      <dgm:spPr/>
    </dgm:pt>
    <dgm:pt modelId="{005EC4AF-F8AB-BC40-AE72-DC4B91BB8C40}" type="pres">
      <dgm:prSet presAssocID="{DA254219-6494-4DC0-A89F-45D6C255B07E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664CE6C7-D4E8-2D4B-9C67-2C48A636A829}" type="pres">
      <dgm:prSet presAssocID="{DA254219-6494-4DC0-A89F-45D6C255B07E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2593EB15-68A5-4316-91B7-7EED0CB8C092}" srcId="{80CBE9A0-CAD3-4717-B3EE-4E0E442FD044}" destId="{A331BE37-FD9C-4364-A54E-81921D7EC40E}" srcOrd="0" destOrd="0" parTransId="{C5074ABE-A682-4611-BF1E-75F0EC9060B5}" sibTransId="{0D5B063B-19BC-43FD-BED1-7912998497AE}"/>
    <dgm:cxn modelId="{A6E6C21E-4F90-E941-9855-AF6533D7CA78}" type="presOf" srcId="{22A4F49F-D434-4833-80BF-2EDCE4451DD6}" destId="{ABA7863E-561E-5B40-A3D8-D1CB6CC21FF8}" srcOrd="0" destOrd="0" presId="urn:microsoft.com/office/officeart/2016/7/layout/VerticalSolidActionList"/>
    <dgm:cxn modelId="{ACD3EF23-7A7B-C04A-B1BA-A8FC89255A06}" type="presOf" srcId="{DA254219-6494-4DC0-A89F-45D6C255B07E}" destId="{005EC4AF-F8AB-BC40-AE72-DC4B91BB8C40}" srcOrd="0" destOrd="0" presId="urn:microsoft.com/office/officeart/2016/7/layout/VerticalSolidActionList"/>
    <dgm:cxn modelId="{84ED8A30-EA20-49FB-821A-2ABC78876E45}" srcId="{020763CC-BD50-4220-9816-2BC9263EC0E3}" destId="{DA254219-6494-4DC0-A89F-45D6C255B07E}" srcOrd="3" destOrd="0" parTransId="{185DAF57-B411-42D7-B806-1746DF97850B}" sibTransId="{629A40E8-37B6-4E49-B242-54AD90082FCD}"/>
    <dgm:cxn modelId="{FEB8A451-2E46-4E4B-B3BE-FBAFF8999512}" srcId="{E7D8DF0F-F210-4CDF-B203-5EEEF367EE6D}" destId="{22A4F49F-D434-4833-80BF-2EDCE4451DD6}" srcOrd="0" destOrd="0" parTransId="{99609F43-16BC-4E6A-9289-A13791396171}" sibTransId="{0BE65916-E169-4F4F-98B3-9C7D5556BF27}"/>
    <dgm:cxn modelId="{DA721768-5D65-43A3-A8E5-C0BD1A4FDCA1}" srcId="{020763CC-BD50-4220-9816-2BC9263EC0E3}" destId="{9962103D-48DE-49EF-AF9C-0C71269E781C}" srcOrd="2" destOrd="0" parTransId="{DD5BB132-6972-45BE-807B-F88EE15C4789}" sibTransId="{7638D4A5-D5CD-45B8-AEE0-F36AC3E2B8BD}"/>
    <dgm:cxn modelId="{9DD22D7E-9BE0-4341-B3E5-39E408638D57}" srcId="{DA254219-6494-4DC0-A89F-45D6C255B07E}" destId="{1E214198-F117-4D1C-8092-6D00D77EBF82}" srcOrd="0" destOrd="0" parTransId="{AB79E904-69E5-4082-A8B9-6D52A0F6F276}" sibTransId="{9CB33AD4-C58D-46E5-84E5-42B03531AD8A}"/>
    <dgm:cxn modelId="{3435A584-FAFA-4BE0-8AD8-1057D3422B10}" srcId="{020763CC-BD50-4220-9816-2BC9263EC0E3}" destId="{E7D8DF0F-F210-4CDF-B203-5EEEF367EE6D}" srcOrd="1" destOrd="0" parTransId="{76999D52-2EF9-4102-ABE2-8CBAB90E6FC6}" sibTransId="{29ED7A81-A19B-4108-A3D6-109B43CD3DF1}"/>
    <dgm:cxn modelId="{9F5179A0-395B-3947-BA08-B338BEE841EC}" type="presOf" srcId="{9962103D-48DE-49EF-AF9C-0C71269E781C}" destId="{7195C379-F80C-AD4F-8BBC-45C95F48248F}" srcOrd="0" destOrd="0" presId="urn:microsoft.com/office/officeart/2016/7/layout/VerticalSolidActionList"/>
    <dgm:cxn modelId="{EADBFFC4-3C76-DE49-9866-1F84987FDAC6}" type="presOf" srcId="{020763CC-BD50-4220-9816-2BC9263EC0E3}" destId="{62871332-59EC-4346-B821-EB1D8DF758F6}" srcOrd="0" destOrd="0" presId="urn:microsoft.com/office/officeart/2016/7/layout/VerticalSolidActionList"/>
    <dgm:cxn modelId="{152904CD-0FB4-774A-8EE9-F21F85D0E10F}" type="presOf" srcId="{E7D8DF0F-F210-4CDF-B203-5EEEF367EE6D}" destId="{CBB4C6A5-71F6-344B-A622-6A77A89A2D01}" srcOrd="0" destOrd="0" presId="urn:microsoft.com/office/officeart/2016/7/layout/VerticalSolidActionList"/>
    <dgm:cxn modelId="{28EE67D4-A61D-A845-87CE-AC7DE2BECF11}" type="presOf" srcId="{1E214198-F117-4D1C-8092-6D00D77EBF82}" destId="{664CE6C7-D4E8-2D4B-9C67-2C48A636A829}" srcOrd="0" destOrd="0" presId="urn:microsoft.com/office/officeart/2016/7/layout/VerticalSolidActionList"/>
    <dgm:cxn modelId="{192CBBDB-8A4A-9746-B036-298608B973D8}" type="presOf" srcId="{80CBE9A0-CAD3-4717-B3EE-4E0E442FD044}" destId="{A4413D79-CFCE-354D-BB50-9261CFDC820E}" srcOrd="0" destOrd="0" presId="urn:microsoft.com/office/officeart/2016/7/layout/VerticalSolidActionList"/>
    <dgm:cxn modelId="{A35A5FE8-4FC2-493A-A929-B89800C5BB0C}" srcId="{020763CC-BD50-4220-9816-2BC9263EC0E3}" destId="{80CBE9A0-CAD3-4717-B3EE-4E0E442FD044}" srcOrd="0" destOrd="0" parTransId="{E65E5CE2-D215-4227-BB59-8340FF79470B}" sibTransId="{DBEC0CD6-110F-457B-9C97-FD029E3C9DDB}"/>
    <dgm:cxn modelId="{4E17A8F0-9D2B-E140-8B94-AE99C1B5D9F7}" type="presOf" srcId="{A331BE37-FD9C-4364-A54E-81921D7EC40E}" destId="{B5C76BCC-9293-4148-A20C-E716BDFB4468}" srcOrd="0" destOrd="0" presId="urn:microsoft.com/office/officeart/2016/7/layout/VerticalSolidActionList"/>
    <dgm:cxn modelId="{9FA08CF8-709D-4703-B7B1-14D4145AA48D}" srcId="{9962103D-48DE-49EF-AF9C-0C71269E781C}" destId="{64BE8AB8-09E2-4D1A-96C1-4899D8C4F0DE}" srcOrd="0" destOrd="0" parTransId="{DF8E01DF-DBA3-4894-B836-3B17CB13C101}" sibTransId="{10D71161-8857-428B-83AA-5555F80604F8}"/>
    <dgm:cxn modelId="{007829FA-40B9-E746-B2DD-F0ABBDA4179E}" type="presOf" srcId="{64BE8AB8-09E2-4D1A-96C1-4899D8C4F0DE}" destId="{6DF0817A-9716-804F-AE86-82E7A633BEE4}" srcOrd="0" destOrd="0" presId="urn:microsoft.com/office/officeart/2016/7/layout/VerticalSolidActionList"/>
    <dgm:cxn modelId="{9934BF76-2A51-0443-95F1-331C87E6FAC9}" type="presParOf" srcId="{62871332-59EC-4346-B821-EB1D8DF758F6}" destId="{E2D658C2-6294-C849-AEA6-04BEA6F27D91}" srcOrd="0" destOrd="0" presId="urn:microsoft.com/office/officeart/2016/7/layout/VerticalSolidActionList"/>
    <dgm:cxn modelId="{70944F33-279B-CA4B-9E8B-B58A2A9EAB05}" type="presParOf" srcId="{E2D658C2-6294-C849-AEA6-04BEA6F27D91}" destId="{A4413D79-CFCE-354D-BB50-9261CFDC820E}" srcOrd="0" destOrd="0" presId="urn:microsoft.com/office/officeart/2016/7/layout/VerticalSolidActionList"/>
    <dgm:cxn modelId="{ECE82CE3-5093-2D4C-BE37-48BA59A5C68B}" type="presParOf" srcId="{E2D658C2-6294-C849-AEA6-04BEA6F27D91}" destId="{B5C76BCC-9293-4148-A20C-E716BDFB4468}" srcOrd="1" destOrd="0" presId="urn:microsoft.com/office/officeart/2016/7/layout/VerticalSolidActionList"/>
    <dgm:cxn modelId="{9AA69E2B-BFC9-B448-90CC-6C04BB72991C}" type="presParOf" srcId="{62871332-59EC-4346-B821-EB1D8DF758F6}" destId="{257B7815-E543-954B-884B-0DEBADD40F41}" srcOrd="1" destOrd="0" presId="urn:microsoft.com/office/officeart/2016/7/layout/VerticalSolidActionList"/>
    <dgm:cxn modelId="{1F3AB56E-57A1-3748-B52E-4DBA533B6BB8}" type="presParOf" srcId="{62871332-59EC-4346-B821-EB1D8DF758F6}" destId="{7ADB978D-94E8-D243-B5D7-34939B97E2F4}" srcOrd="2" destOrd="0" presId="urn:microsoft.com/office/officeart/2016/7/layout/VerticalSolidActionList"/>
    <dgm:cxn modelId="{2B402894-C9BD-FC41-B6F8-5B396BD34F71}" type="presParOf" srcId="{7ADB978D-94E8-D243-B5D7-34939B97E2F4}" destId="{CBB4C6A5-71F6-344B-A622-6A77A89A2D01}" srcOrd="0" destOrd="0" presId="urn:microsoft.com/office/officeart/2016/7/layout/VerticalSolidActionList"/>
    <dgm:cxn modelId="{1E594585-3EF0-7E40-A854-8963D8DBC6FB}" type="presParOf" srcId="{7ADB978D-94E8-D243-B5D7-34939B97E2F4}" destId="{ABA7863E-561E-5B40-A3D8-D1CB6CC21FF8}" srcOrd="1" destOrd="0" presId="urn:microsoft.com/office/officeart/2016/7/layout/VerticalSolidActionList"/>
    <dgm:cxn modelId="{2C5A4FC5-0F33-164E-A4E5-725D4B83F623}" type="presParOf" srcId="{62871332-59EC-4346-B821-EB1D8DF758F6}" destId="{AA227D0F-966B-D942-93BB-185EEDC87458}" srcOrd="3" destOrd="0" presId="urn:microsoft.com/office/officeart/2016/7/layout/VerticalSolidActionList"/>
    <dgm:cxn modelId="{8C73CF9F-F103-4F4E-8B5D-F603722C6D1C}" type="presParOf" srcId="{62871332-59EC-4346-B821-EB1D8DF758F6}" destId="{4F99DA25-F537-624E-A33D-DE4D4C20F312}" srcOrd="4" destOrd="0" presId="urn:microsoft.com/office/officeart/2016/7/layout/VerticalSolidActionList"/>
    <dgm:cxn modelId="{D5E567C4-F1CE-8447-98BD-0E02EE562AC9}" type="presParOf" srcId="{4F99DA25-F537-624E-A33D-DE4D4C20F312}" destId="{7195C379-F80C-AD4F-8BBC-45C95F48248F}" srcOrd="0" destOrd="0" presId="urn:microsoft.com/office/officeart/2016/7/layout/VerticalSolidActionList"/>
    <dgm:cxn modelId="{DE383B86-E950-8542-B00F-87F248220977}" type="presParOf" srcId="{4F99DA25-F537-624E-A33D-DE4D4C20F312}" destId="{6DF0817A-9716-804F-AE86-82E7A633BEE4}" srcOrd="1" destOrd="0" presId="urn:microsoft.com/office/officeart/2016/7/layout/VerticalSolidActionList"/>
    <dgm:cxn modelId="{D9FCAA26-E90D-6241-81D4-490A8A143125}" type="presParOf" srcId="{62871332-59EC-4346-B821-EB1D8DF758F6}" destId="{F9571B69-DD55-EA4F-880B-D9E261C33D12}" srcOrd="5" destOrd="0" presId="urn:microsoft.com/office/officeart/2016/7/layout/VerticalSolidActionList"/>
    <dgm:cxn modelId="{C2313AAC-F15F-4741-B1EC-7AD36404EB46}" type="presParOf" srcId="{62871332-59EC-4346-B821-EB1D8DF758F6}" destId="{0FDA94DB-D864-C749-B81F-1EC087ED13C8}" srcOrd="6" destOrd="0" presId="urn:microsoft.com/office/officeart/2016/7/layout/VerticalSolidActionList"/>
    <dgm:cxn modelId="{4F9F5C5A-BBE7-7549-8CD7-CA9F020948AB}" type="presParOf" srcId="{0FDA94DB-D864-C749-B81F-1EC087ED13C8}" destId="{005EC4AF-F8AB-BC40-AE72-DC4B91BB8C40}" srcOrd="0" destOrd="0" presId="urn:microsoft.com/office/officeart/2016/7/layout/VerticalSolidActionList"/>
    <dgm:cxn modelId="{7C308137-7991-CE48-9951-C2031B1C7688}" type="presParOf" srcId="{0FDA94DB-D864-C749-B81F-1EC087ED13C8}" destId="{664CE6C7-D4E8-2D4B-9C67-2C48A636A82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F101C-AF73-014A-8DC8-070443E873D7}">
      <dsp:nvSpPr>
        <dsp:cNvPr id="0" name=""/>
        <dsp:cNvSpPr/>
      </dsp:nvSpPr>
      <dsp:spPr>
        <a:xfrm>
          <a:off x="0" y="74024"/>
          <a:ext cx="6692813" cy="7335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Charity organizations are involved in giving back to the society.</a:t>
          </a:r>
        </a:p>
      </dsp:txBody>
      <dsp:txXfrm>
        <a:off x="35811" y="109835"/>
        <a:ext cx="6621191" cy="661968"/>
      </dsp:txXfrm>
    </dsp:sp>
    <dsp:sp modelId="{FDC7B2BE-205A-EA4C-B490-B053287A2452}">
      <dsp:nvSpPr>
        <dsp:cNvPr id="0" name=""/>
        <dsp:cNvSpPr/>
      </dsp:nvSpPr>
      <dsp:spPr>
        <a:xfrm>
          <a:off x="0" y="862334"/>
          <a:ext cx="6692813" cy="733590"/>
        </a:xfrm>
        <a:prstGeom prst="roundRect">
          <a:avLst/>
        </a:prstGeom>
        <a:gradFill rotWithShape="0">
          <a:gsLst>
            <a:gs pos="0">
              <a:schemeClr val="accent2">
                <a:hueOff val="-542490"/>
                <a:satOff val="-331"/>
                <a:lumOff val="1294"/>
                <a:alphaOff val="0"/>
                <a:tint val="96000"/>
                <a:lumMod val="100000"/>
              </a:schemeClr>
            </a:gs>
            <a:gs pos="78000">
              <a:schemeClr val="accent2">
                <a:hueOff val="-542490"/>
                <a:satOff val="-331"/>
                <a:lumOff val="129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main motivation is creation of a usable platform for a children’s charity where users can also sponsor children.</a:t>
          </a:r>
        </a:p>
      </dsp:txBody>
      <dsp:txXfrm>
        <a:off x="35811" y="898145"/>
        <a:ext cx="6621191" cy="661968"/>
      </dsp:txXfrm>
    </dsp:sp>
    <dsp:sp modelId="{DCDC21AD-51E8-1640-A54F-23003210CD7C}">
      <dsp:nvSpPr>
        <dsp:cNvPr id="0" name=""/>
        <dsp:cNvSpPr/>
      </dsp:nvSpPr>
      <dsp:spPr>
        <a:xfrm>
          <a:off x="0" y="1650645"/>
          <a:ext cx="6692813" cy="733590"/>
        </a:xfrm>
        <a:prstGeom prst="roundRect">
          <a:avLst/>
        </a:prstGeom>
        <a:gradFill rotWithShape="0">
          <a:gsLst>
            <a:gs pos="0">
              <a:schemeClr val="accent2">
                <a:hueOff val="-1084980"/>
                <a:satOff val="-662"/>
                <a:lumOff val="2588"/>
                <a:alphaOff val="0"/>
                <a:tint val="96000"/>
                <a:lumMod val="100000"/>
              </a:schemeClr>
            </a:gs>
            <a:gs pos="78000">
              <a:schemeClr val="accent2">
                <a:hueOff val="-1084980"/>
                <a:satOff val="-662"/>
                <a:lumOff val="25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Make users develop trust towards organization.</a:t>
          </a:r>
          <a:endParaRPr lang="en-US" sz="1900" kern="1200" dirty="0"/>
        </a:p>
      </dsp:txBody>
      <dsp:txXfrm>
        <a:off x="35811" y="1686456"/>
        <a:ext cx="6621191" cy="661968"/>
      </dsp:txXfrm>
    </dsp:sp>
    <dsp:sp modelId="{D2ECC41A-BC7A-5942-A07A-5B7E6E871484}">
      <dsp:nvSpPr>
        <dsp:cNvPr id="0" name=""/>
        <dsp:cNvSpPr/>
      </dsp:nvSpPr>
      <dsp:spPr>
        <a:xfrm>
          <a:off x="0" y="2438955"/>
          <a:ext cx="6692813" cy="733590"/>
        </a:xfrm>
        <a:prstGeom prst="roundRect">
          <a:avLst/>
        </a:prstGeom>
        <a:gradFill rotWithShape="0">
          <a:gsLst>
            <a:gs pos="0">
              <a:schemeClr val="accent2">
                <a:hueOff val="-1627470"/>
                <a:satOff val="-994"/>
                <a:lumOff val="3883"/>
                <a:alphaOff val="0"/>
                <a:tint val="96000"/>
                <a:lumMod val="100000"/>
              </a:schemeClr>
            </a:gs>
            <a:gs pos="78000">
              <a:schemeClr val="accent2">
                <a:hueOff val="-1627470"/>
                <a:satOff val="-994"/>
                <a:lumOff val="388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Creation of an easy donation payment process for the charity.</a:t>
          </a:r>
        </a:p>
      </dsp:txBody>
      <dsp:txXfrm>
        <a:off x="35811" y="2474766"/>
        <a:ext cx="6621191" cy="661968"/>
      </dsp:txXfrm>
    </dsp:sp>
    <dsp:sp modelId="{0C6B68AF-073B-0F46-A20E-E09DDD6AA0D3}">
      <dsp:nvSpPr>
        <dsp:cNvPr id="0" name=""/>
        <dsp:cNvSpPr/>
      </dsp:nvSpPr>
      <dsp:spPr>
        <a:xfrm>
          <a:off x="0" y="3227265"/>
          <a:ext cx="6692813" cy="733590"/>
        </a:xfrm>
        <a:prstGeom prst="roundRect">
          <a:avLst/>
        </a:prstGeom>
        <a:gradFill rotWithShape="0">
          <a:gsLst>
            <a:gs pos="0">
              <a:schemeClr val="accent2">
                <a:hueOff val="-2169960"/>
                <a:satOff val="-1325"/>
                <a:lumOff val="5177"/>
                <a:alphaOff val="0"/>
                <a:tint val="96000"/>
                <a:lumMod val="100000"/>
              </a:schemeClr>
            </a:gs>
            <a:gs pos="78000">
              <a:schemeClr val="accent2">
                <a:hueOff val="-2169960"/>
                <a:satOff val="-1325"/>
                <a:lumOff val="517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Sponsor a child function through which users can fund children to help them.</a:t>
          </a:r>
        </a:p>
      </dsp:txBody>
      <dsp:txXfrm>
        <a:off x="35811" y="3263076"/>
        <a:ext cx="6621191" cy="661968"/>
      </dsp:txXfrm>
    </dsp:sp>
    <dsp:sp modelId="{13B6B481-7795-4540-950C-435AB361EA36}">
      <dsp:nvSpPr>
        <dsp:cNvPr id="0" name=""/>
        <dsp:cNvSpPr/>
      </dsp:nvSpPr>
      <dsp:spPr>
        <a:xfrm>
          <a:off x="0" y="4015574"/>
          <a:ext cx="6692813" cy="73359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a letter functionality to help the users connect with their sponsored children.</a:t>
          </a:r>
        </a:p>
      </dsp:txBody>
      <dsp:txXfrm>
        <a:off x="35811" y="4051385"/>
        <a:ext cx="6621191" cy="661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76BCC-9293-4148-A20C-E716BDFB4468}">
      <dsp:nvSpPr>
        <dsp:cNvPr id="0" name=""/>
        <dsp:cNvSpPr/>
      </dsp:nvSpPr>
      <dsp:spPr>
        <a:xfrm>
          <a:off x="1338562" y="2225"/>
          <a:ext cx="5354251" cy="115280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87" tIns="292813" rIns="103887" bIns="29281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Focus on input textboxes when user types</a:t>
          </a:r>
        </a:p>
      </dsp:txBody>
      <dsp:txXfrm>
        <a:off x="1338562" y="2225"/>
        <a:ext cx="5354251" cy="1152808"/>
      </dsp:txXfrm>
    </dsp:sp>
    <dsp:sp modelId="{A4413D79-CFCE-354D-BB50-9261CFDC820E}">
      <dsp:nvSpPr>
        <dsp:cNvPr id="0" name=""/>
        <dsp:cNvSpPr/>
      </dsp:nvSpPr>
      <dsp:spPr>
        <a:xfrm>
          <a:off x="0" y="2225"/>
          <a:ext cx="1338562" cy="11528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32" tIns="113872" rIns="70832" bIns="11387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Focus</a:t>
          </a:r>
        </a:p>
      </dsp:txBody>
      <dsp:txXfrm>
        <a:off x="0" y="2225"/>
        <a:ext cx="1338562" cy="1152808"/>
      </dsp:txXfrm>
    </dsp:sp>
    <dsp:sp modelId="{ABA7863E-561E-5B40-A3D8-D1CB6CC21FF8}">
      <dsp:nvSpPr>
        <dsp:cNvPr id="0" name=""/>
        <dsp:cNvSpPr/>
      </dsp:nvSpPr>
      <dsp:spPr>
        <a:xfrm>
          <a:off x="1338562" y="1224202"/>
          <a:ext cx="5354251" cy="1152808"/>
        </a:xfrm>
        <a:prstGeom prst="rect">
          <a:avLst/>
        </a:prstGeom>
        <a:solidFill>
          <a:schemeClr val="accent2">
            <a:tint val="40000"/>
            <a:alpha val="90000"/>
            <a:hueOff val="-1247123"/>
            <a:satOff val="2509"/>
            <a:lumOff val="382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1247123"/>
              <a:satOff val="2509"/>
              <a:lumOff val="3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87" tIns="292813" rIns="103887" bIns="29281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Alternate texts for images</a:t>
          </a:r>
        </a:p>
      </dsp:txBody>
      <dsp:txXfrm>
        <a:off x="1338562" y="1224202"/>
        <a:ext cx="5354251" cy="1152808"/>
      </dsp:txXfrm>
    </dsp:sp>
    <dsp:sp modelId="{CBB4C6A5-71F6-344B-A622-6A77A89A2D01}">
      <dsp:nvSpPr>
        <dsp:cNvPr id="0" name=""/>
        <dsp:cNvSpPr/>
      </dsp:nvSpPr>
      <dsp:spPr>
        <a:xfrm>
          <a:off x="0" y="1224202"/>
          <a:ext cx="1338562" cy="1152808"/>
        </a:xfrm>
        <a:prstGeom prst="rect">
          <a:avLst/>
        </a:prstGeom>
        <a:gradFill rotWithShape="0">
          <a:gsLst>
            <a:gs pos="0">
              <a:schemeClr val="accent2">
                <a:hueOff val="-904150"/>
                <a:satOff val="-552"/>
                <a:lumOff val="2157"/>
                <a:alphaOff val="0"/>
                <a:tint val="96000"/>
                <a:lumMod val="100000"/>
              </a:schemeClr>
            </a:gs>
            <a:gs pos="78000">
              <a:schemeClr val="accent2">
                <a:hueOff val="-904150"/>
                <a:satOff val="-552"/>
                <a:lumOff val="2157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904150"/>
              <a:satOff val="-552"/>
              <a:lumOff val="215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32" tIns="113872" rIns="70832" bIns="11387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Alt Text</a:t>
          </a:r>
        </a:p>
      </dsp:txBody>
      <dsp:txXfrm>
        <a:off x="0" y="1224202"/>
        <a:ext cx="1338562" cy="1152808"/>
      </dsp:txXfrm>
    </dsp:sp>
    <dsp:sp modelId="{6DF0817A-9716-804F-AE86-82E7A633BEE4}">
      <dsp:nvSpPr>
        <dsp:cNvPr id="0" name=""/>
        <dsp:cNvSpPr/>
      </dsp:nvSpPr>
      <dsp:spPr>
        <a:xfrm>
          <a:off x="1338562" y="2446179"/>
          <a:ext cx="5354251" cy="1152808"/>
        </a:xfrm>
        <a:prstGeom prst="rect">
          <a:avLst/>
        </a:prstGeom>
        <a:solidFill>
          <a:schemeClr val="accent2">
            <a:tint val="40000"/>
            <a:alpha val="90000"/>
            <a:hueOff val="-2494246"/>
            <a:satOff val="5017"/>
            <a:lumOff val="765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2494246"/>
              <a:satOff val="5017"/>
              <a:lumOff val="7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87" tIns="292813" rIns="103887" bIns="29281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 of aria-label</a:t>
          </a:r>
        </a:p>
      </dsp:txBody>
      <dsp:txXfrm>
        <a:off x="1338562" y="2446179"/>
        <a:ext cx="5354251" cy="1152808"/>
      </dsp:txXfrm>
    </dsp:sp>
    <dsp:sp modelId="{7195C379-F80C-AD4F-8BBC-45C95F48248F}">
      <dsp:nvSpPr>
        <dsp:cNvPr id="0" name=""/>
        <dsp:cNvSpPr/>
      </dsp:nvSpPr>
      <dsp:spPr>
        <a:xfrm>
          <a:off x="0" y="2446179"/>
          <a:ext cx="1338562" cy="1152808"/>
        </a:xfrm>
        <a:prstGeom prst="rect">
          <a:avLst/>
        </a:prstGeom>
        <a:gradFill rotWithShape="0">
          <a:gsLst>
            <a:gs pos="0">
              <a:schemeClr val="accent2">
                <a:hueOff val="-1808300"/>
                <a:satOff val="-1104"/>
                <a:lumOff val="4314"/>
                <a:alphaOff val="0"/>
                <a:tint val="96000"/>
                <a:lumMod val="100000"/>
              </a:schemeClr>
            </a:gs>
            <a:gs pos="78000">
              <a:schemeClr val="accent2">
                <a:hueOff val="-1808300"/>
                <a:satOff val="-1104"/>
                <a:lumOff val="4314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1808300"/>
              <a:satOff val="-1104"/>
              <a:lumOff val="431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32" tIns="113872" rIns="70832" bIns="11387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Aria</a:t>
          </a:r>
        </a:p>
      </dsp:txBody>
      <dsp:txXfrm>
        <a:off x="0" y="2446179"/>
        <a:ext cx="1338562" cy="1152808"/>
      </dsp:txXfrm>
    </dsp:sp>
    <dsp:sp modelId="{664CE6C7-D4E8-2D4B-9C67-2C48A636A829}">
      <dsp:nvSpPr>
        <dsp:cNvPr id="0" name=""/>
        <dsp:cNvSpPr/>
      </dsp:nvSpPr>
      <dsp:spPr>
        <a:xfrm>
          <a:off x="1338562" y="3668156"/>
          <a:ext cx="5354251" cy="1152808"/>
        </a:xfrm>
        <a:prstGeom prst="rect">
          <a:avLst/>
        </a:prstGeom>
        <a:solidFill>
          <a:schemeClr val="accent2">
            <a:tint val="40000"/>
            <a:alpha val="90000"/>
            <a:hueOff val="-3741368"/>
            <a:satOff val="7526"/>
            <a:lumOff val="1147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3741368"/>
              <a:satOff val="7526"/>
              <a:lumOff val="11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87" tIns="292813" rIns="103887" bIns="29281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Tab key to navigate to inputs and buttons</a:t>
          </a:r>
        </a:p>
      </dsp:txBody>
      <dsp:txXfrm>
        <a:off x="1338562" y="3668156"/>
        <a:ext cx="5354251" cy="1152808"/>
      </dsp:txXfrm>
    </dsp:sp>
    <dsp:sp modelId="{005EC4AF-F8AB-BC40-AE72-DC4B91BB8C40}">
      <dsp:nvSpPr>
        <dsp:cNvPr id="0" name=""/>
        <dsp:cNvSpPr/>
      </dsp:nvSpPr>
      <dsp:spPr>
        <a:xfrm>
          <a:off x="0" y="3668156"/>
          <a:ext cx="1338562" cy="1152808"/>
        </a:xfrm>
        <a:prstGeom prst="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32" tIns="113872" rIns="70832" bIns="11387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Tab</a:t>
          </a:r>
        </a:p>
      </dsp:txBody>
      <dsp:txXfrm>
        <a:off x="0" y="3668156"/>
        <a:ext cx="1338562" cy="1152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1366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748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5733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70023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4408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56860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87751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4627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0824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9526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1322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4719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7488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329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11696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4662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F4CE-5EA0-FB46-B22A-5AAC795197FA}" type="datetimeFigureOut">
              <a:rPr lang="en-TW" smtClean="0"/>
              <a:t>2020/12/18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4DCC0D5-6C7B-2144-BB95-F5FCFCD9540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8933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6616E-ADC9-0B41-AE18-6F8DAE46C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en-TW" sz="7000" dirty="0"/>
              <a:t>WeCare Ngo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55B8D-A550-6F46-866D-1D2E6A9C7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971" y="999460"/>
            <a:ext cx="3123620" cy="4479852"/>
          </a:xfrm>
        </p:spPr>
        <p:txBody>
          <a:bodyPr anchor="ctr">
            <a:normAutofit/>
          </a:bodyPr>
          <a:lstStyle/>
          <a:p>
            <a:pPr algn="l"/>
            <a:r>
              <a:rPr lang="en-TW" sz="2500" dirty="0"/>
              <a:t>Presented By: </a:t>
            </a:r>
          </a:p>
          <a:p>
            <a:pPr algn="l"/>
            <a:r>
              <a:rPr lang="en-TW" sz="2500" dirty="0"/>
              <a:t>Yu Wu </a:t>
            </a:r>
          </a:p>
          <a:p>
            <a:pPr algn="l"/>
            <a:r>
              <a:rPr lang="en-TW" sz="2500" dirty="0"/>
              <a:t>Juili Potdar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795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12AF82C-7275-6B40-8984-13ED89A7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444"/>
            <a:ext cx="9366156" cy="5513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4F24-DE13-4145-80CB-FCA42F4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UX Process</a:t>
            </a:r>
            <a:br>
              <a:rPr lang="en-TW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TW" sz="2000" dirty="0">
                <a:solidFill>
                  <a:schemeClr val="accent2">
                    <a:lumMod val="75000"/>
                  </a:schemeClr>
                </a:solidFill>
              </a:rPr>
              <a:t>User Flow</a:t>
            </a:r>
          </a:p>
        </p:txBody>
      </p:sp>
    </p:spTree>
    <p:extLst>
      <p:ext uri="{BB962C8B-B14F-4D97-AF65-F5344CB8AC3E}">
        <p14:creationId xmlns:p14="http://schemas.microsoft.com/office/powerpoint/2010/main" val="133135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57EE-46D7-E241-BC93-BCD18BE0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15879" cy="1320800"/>
          </a:xfrm>
        </p:spPr>
        <p:txBody>
          <a:bodyPr/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UX Process</a:t>
            </a:r>
            <a:br>
              <a:rPr lang="en-TW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TW" sz="2000" dirty="0">
                <a:solidFill>
                  <a:schemeClr val="accent2">
                    <a:lumMod val="75000"/>
                  </a:schemeClr>
                </a:solidFill>
              </a:rPr>
              <a:t>Wireframe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062B618-00DF-DE44-80E6-8B5E46E6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895" y="0"/>
            <a:ext cx="2950115" cy="68580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B6F22C-7BE6-7C42-977D-1787482A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10" y="0"/>
            <a:ext cx="3937870" cy="6858000"/>
          </a:xfrm>
          <a:prstGeom prst="rect">
            <a:avLst/>
          </a:prstGeom>
        </p:spPr>
      </p:pic>
      <p:pic>
        <p:nvPicPr>
          <p:cNvPr id="9" name="Picture 8" descr="A picture containing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AD71FF7-CD89-C543-8562-1B7F1D19A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6665"/>
            <a:ext cx="8507002" cy="56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3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57EE-46D7-E241-BC93-BCD18BE0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15879" cy="1320800"/>
          </a:xfrm>
        </p:spPr>
        <p:txBody>
          <a:bodyPr/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UX Process</a:t>
            </a:r>
            <a:br>
              <a:rPr lang="en-TW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TW" sz="2000" dirty="0">
                <a:solidFill>
                  <a:schemeClr val="accent2">
                    <a:lumMod val="75000"/>
                  </a:schemeClr>
                </a:solidFill>
              </a:rPr>
              <a:t>Wireframe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41C2EC5-6EFA-F24A-B698-2B1AE64B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66" y="0"/>
            <a:ext cx="354529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8D8E3-CE69-914C-BF5B-05D1DE97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399" y="0"/>
            <a:ext cx="4806863" cy="6858000"/>
          </a:xfrm>
          <a:prstGeom prst="rect">
            <a:avLst/>
          </a:prstGeom>
        </p:spPr>
      </p:pic>
      <p:pic>
        <p:nvPicPr>
          <p:cNvPr id="14" name="Picture 13" descr="A picture containing writing implement, stationary, pencil&#10;&#10;Description automatically generated">
            <a:extLst>
              <a:ext uri="{FF2B5EF4-FFF2-40B4-BE49-F238E27FC236}">
                <a16:creationId xmlns:a16="http://schemas.microsoft.com/office/drawing/2014/main" id="{059F3857-9E05-8141-9433-E55C15282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6665"/>
            <a:ext cx="8507002" cy="56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1E57EE-46D7-E241-BC93-BCD18BE0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Accessibility</a:t>
            </a:r>
            <a:br>
              <a:rPr lang="en-US" sz="4400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87717AA-7678-4C16-AF49-27A4FD14E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489998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07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57EE-46D7-E241-BC93-BCD18BE0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483754" cy="13208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Accessibility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Color Blindness Tests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endParaRPr lang="en-TW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10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A57C589-4F98-D84C-9359-CEF71554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08" y="1032911"/>
            <a:ext cx="4025190" cy="2211423"/>
          </a:xfrm>
          <a:prstGeom prst="rect">
            <a:avLst/>
          </a:prstGeom>
        </p:spPr>
      </p:pic>
      <p:pic>
        <p:nvPicPr>
          <p:cNvPr id="13" name="Picture 12" descr="A picture containing text, person, young&#10;&#10;Description automatically generated">
            <a:extLst>
              <a:ext uri="{FF2B5EF4-FFF2-40B4-BE49-F238E27FC236}">
                <a16:creationId xmlns:a16="http://schemas.microsoft.com/office/drawing/2014/main" id="{E6C14A62-D27C-8F4E-AC58-AE8D468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4" y="4137264"/>
            <a:ext cx="4131629" cy="2289464"/>
          </a:xfrm>
          <a:prstGeom prst="rect">
            <a:avLst/>
          </a:prstGeom>
        </p:spPr>
      </p:pic>
      <p:pic>
        <p:nvPicPr>
          <p:cNvPr id="16" name="Picture 15" descr="A picture containing text, person, arthropod, crab&#10;&#10;Description automatically generated">
            <a:extLst>
              <a:ext uri="{FF2B5EF4-FFF2-40B4-BE49-F238E27FC236}">
                <a16:creationId xmlns:a16="http://schemas.microsoft.com/office/drawing/2014/main" id="{1CD8A66F-3181-1B41-AB8F-173D9B8E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014" y="4137264"/>
            <a:ext cx="4131630" cy="22872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13859E-6D50-B246-A7C9-B59ECCA42671}"/>
              </a:ext>
            </a:extLst>
          </p:cNvPr>
          <p:cNvSpPr/>
          <p:nvPr/>
        </p:nvSpPr>
        <p:spPr>
          <a:xfrm>
            <a:off x="9120155" y="3671053"/>
            <a:ext cx="1129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Asap"/>
              </a:rPr>
              <a:t>Tritanopia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30ED6-348E-DC4F-97C3-18F1AE187DA0}"/>
              </a:ext>
            </a:extLst>
          </p:cNvPr>
          <p:cNvSpPr/>
          <p:nvPr/>
        </p:nvSpPr>
        <p:spPr>
          <a:xfrm>
            <a:off x="2258995" y="3674115"/>
            <a:ext cx="107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Asap"/>
              </a:rPr>
              <a:t>Grayscale</a:t>
            </a:r>
            <a:endParaRPr lang="en-TW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10537-7E1E-7048-8FFC-2990B1F11E2E}"/>
              </a:ext>
            </a:extLst>
          </p:cNvPr>
          <p:cNvSpPr/>
          <p:nvPr/>
        </p:nvSpPr>
        <p:spPr>
          <a:xfrm>
            <a:off x="6033215" y="3244334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Asap"/>
              </a:rPr>
              <a:t>Normal</a:t>
            </a:r>
            <a:endParaRPr lang="en-TW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2B0941-E8FC-F14F-B79F-7A95510114AF}"/>
              </a:ext>
            </a:extLst>
          </p:cNvPr>
          <p:cNvSpPr txBox="1">
            <a:spLocks/>
          </p:cNvSpPr>
          <p:nvPr/>
        </p:nvSpPr>
        <p:spPr>
          <a:xfrm>
            <a:off x="652027" y="1805038"/>
            <a:ext cx="288021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TW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E86E6C-AAE5-9E49-A465-1897A0371F2F}"/>
              </a:ext>
            </a:extLst>
          </p:cNvPr>
          <p:cNvSpPr txBox="1">
            <a:spLocks/>
          </p:cNvSpPr>
          <p:nvPr/>
        </p:nvSpPr>
        <p:spPr>
          <a:xfrm>
            <a:off x="677334" y="1899657"/>
            <a:ext cx="288021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TW" sz="1800" u="sng">
                <a:solidFill>
                  <a:schemeClr val="tx1"/>
                </a:solidFill>
              </a:rPr>
              <a:t>Tool Used </a:t>
            </a:r>
            <a:r>
              <a:rPr lang="en-TW" sz="1800">
                <a:solidFill>
                  <a:schemeClr val="tx1"/>
                </a:solidFill>
              </a:rPr>
              <a:t>: A11Y Color Blindness Empathy Test</a:t>
            </a:r>
            <a:endParaRPr lang="en-TW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4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F4CB2-1455-354F-8065-27AE7D54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BC900-62EC-B84B-8FCD-CA22A641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Adobe Xd prototype</a:t>
            </a:r>
          </a:p>
          <a:p>
            <a:r>
              <a:rPr lang="en-TW" dirty="0"/>
              <a:t>React js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233737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6DCF-D669-F846-BF8E-E7587CFF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Conclusion and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BF50-5F80-A347-8CCA-7B5EA714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WeCare</a:t>
            </a:r>
            <a:r>
              <a:rPr lang="en-US" dirty="0"/>
              <a:t> website was implemented using extensive UX design process</a:t>
            </a:r>
          </a:p>
          <a:p>
            <a:r>
              <a:rPr lang="en-US" dirty="0"/>
              <a:t>The future scope of the platform entails implementing the volunteer and blog functions for the website.</a:t>
            </a:r>
          </a:p>
          <a:p>
            <a:r>
              <a:rPr lang="en-US" dirty="0"/>
              <a:t>The sign up and login functionality could also be implemented in future.</a:t>
            </a:r>
          </a:p>
          <a:p>
            <a:r>
              <a:rPr lang="en-US" dirty="0"/>
              <a:t>The Kids dream board can also be implemented for the </a:t>
            </a:r>
            <a:r>
              <a:rPr lang="en-US"/>
              <a:t>future scope</a:t>
            </a:r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9F62D-D366-C44F-B68A-68ABCB28C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2" r="20937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427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D5BBCCC-B26A-8D4D-8F64-7CFB41F56A2B}"/>
              </a:ext>
            </a:extLst>
          </p:cNvPr>
          <p:cNvGrpSpPr/>
          <p:nvPr/>
        </p:nvGrpSpPr>
        <p:grpSpPr>
          <a:xfrm>
            <a:off x="1230337" y="3294395"/>
            <a:ext cx="4030209" cy="940944"/>
            <a:chOff x="1284127" y="3393008"/>
            <a:chExt cx="4030209" cy="940944"/>
          </a:xfrm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9AF44F9B-FD5E-F140-9645-152078E7008A}"/>
                </a:ext>
              </a:extLst>
            </p:cNvPr>
            <p:cNvSpPr/>
            <p:nvPr/>
          </p:nvSpPr>
          <p:spPr>
            <a:xfrm rot="16200000">
              <a:off x="1219234" y="3457901"/>
              <a:ext cx="940944" cy="81115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C918263-5EDF-AD4A-A3E0-C343C75B7A68}"/>
                </a:ext>
              </a:extLst>
            </p:cNvPr>
            <p:cNvSpPr/>
            <p:nvPr/>
          </p:nvSpPr>
          <p:spPr>
            <a:xfrm>
              <a:off x="1980477" y="3397430"/>
              <a:ext cx="3333859" cy="93652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F0D6D4-DDE0-8A48-8D92-FD8C62D2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Contents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1BA07D-2A17-924E-970D-7AC395D78BC9}"/>
              </a:ext>
            </a:extLst>
          </p:cNvPr>
          <p:cNvSpPr/>
          <p:nvPr/>
        </p:nvSpPr>
        <p:spPr>
          <a:xfrm>
            <a:off x="1926687" y="1978017"/>
            <a:ext cx="3333859" cy="93652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AB4E8B9-2C24-0F45-AAE1-652BB6CD7910}"/>
              </a:ext>
            </a:extLst>
          </p:cNvPr>
          <p:cNvSpPr/>
          <p:nvPr/>
        </p:nvSpPr>
        <p:spPr>
          <a:xfrm rot="16200000">
            <a:off x="1165444" y="2038488"/>
            <a:ext cx="940944" cy="81115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A41A3B-012B-E64A-951E-FE41081F6AF6}"/>
              </a:ext>
            </a:extLst>
          </p:cNvPr>
          <p:cNvSpPr/>
          <p:nvPr/>
        </p:nvSpPr>
        <p:spPr>
          <a:xfrm>
            <a:off x="1865669" y="1843548"/>
            <a:ext cx="3333859" cy="9365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E524273-F2B9-EA4B-8738-6EB27A43CFBF}"/>
              </a:ext>
            </a:extLst>
          </p:cNvPr>
          <p:cNvSpPr/>
          <p:nvPr/>
        </p:nvSpPr>
        <p:spPr>
          <a:xfrm rot="16200000">
            <a:off x="1104425" y="1908441"/>
            <a:ext cx="940944" cy="81115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54BB5-E0CB-6247-81E6-228920705650}"/>
              </a:ext>
            </a:extLst>
          </p:cNvPr>
          <p:cNvSpPr txBox="1"/>
          <p:nvPr/>
        </p:nvSpPr>
        <p:spPr>
          <a:xfrm>
            <a:off x="1605475" y="2111754"/>
            <a:ext cx="52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A7DFEBC-DA7A-634F-818B-35DE1C131C06}"/>
              </a:ext>
            </a:extLst>
          </p:cNvPr>
          <p:cNvSpPr/>
          <p:nvPr/>
        </p:nvSpPr>
        <p:spPr>
          <a:xfrm rot="16200000">
            <a:off x="1104425" y="3229241"/>
            <a:ext cx="940944" cy="81115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9321D2-0CC9-5640-ACD5-2AE96087C9AE}"/>
              </a:ext>
            </a:extLst>
          </p:cNvPr>
          <p:cNvSpPr txBox="1"/>
          <p:nvPr/>
        </p:nvSpPr>
        <p:spPr>
          <a:xfrm>
            <a:off x="2386057" y="2036594"/>
            <a:ext cx="21694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5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1C35A5-133D-2940-9DA6-26F48483B1BB}"/>
              </a:ext>
            </a:extLst>
          </p:cNvPr>
          <p:cNvSpPr/>
          <p:nvPr/>
        </p:nvSpPr>
        <p:spPr>
          <a:xfrm>
            <a:off x="1865669" y="3164348"/>
            <a:ext cx="3333859" cy="9365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1856-C1D7-9640-A88C-5406F6BB9C91}"/>
              </a:ext>
            </a:extLst>
          </p:cNvPr>
          <p:cNvSpPr txBox="1"/>
          <p:nvPr/>
        </p:nvSpPr>
        <p:spPr>
          <a:xfrm>
            <a:off x="1605475" y="3432554"/>
            <a:ext cx="52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C3590C-6E77-BA4F-94B9-324BE9E2C48D}"/>
              </a:ext>
            </a:extLst>
          </p:cNvPr>
          <p:cNvSpPr txBox="1"/>
          <p:nvPr/>
        </p:nvSpPr>
        <p:spPr>
          <a:xfrm>
            <a:off x="2240671" y="3194065"/>
            <a:ext cx="21694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500" dirty="0">
                <a:solidFill>
                  <a:schemeClr val="bg1"/>
                </a:solidFill>
              </a:rPr>
              <a:t>Motivation &amp; Goals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E5AE2D-58AF-D240-AD8B-26FF4D9858EB}"/>
              </a:ext>
            </a:extLst>
          </p:cNvPr>
          <p:cNvGrpSpPr/>
          <p:nvPr/>
        </p:nvGrpSpPr>
        <p:grpSpPr>
          <a:xfrm>
            <a:off x="1230337" y="4747494"/>
            <a:ext cx="4030209" cy="940944"/>
            <a:chOff x="1284127" y="3393008"/>
            <a:chExt cx="4030209" cy="940944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F6716344-647F-614E-8300-9DBCCC22F013}"/>
                </a:ext>
              </a:extLst>
            </p:cNvPr>
            <p:cNvSpPr/>
            <p:nvPr/>
          </p:nvSpPr>
          <p:spPr>
            <a:xfrm rot="16200000">
              <a:off x="1219234" y="3457901"/>
              <a:ext cx="940944" cy="81115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5933D0F-2232-F44C-98EC-E1A3F9CDFE2D}"/>
                </a:ext>
              </a:extLst>
            </p:cNvPr>
            <p:cNvSpPr/>
            <p:nvPr/>
          </p:nvSpPr>
          <p:spPr>
            <a:xfrm>
              <a:off x="1980477" y="3397430"/>
              <a:ext cx="3333859" cy="93652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49" name="Triangle 48">
            <a:extLst>
              <a:ext uri="{FF2B5EF4-FFF2-40B4-BE49-F238E27FC236}">
                <a16:creationId xmlns:a16="http://schemas.microsoft.com/office/drawing/2014/main" id="{15C8CBA8-49EF-7346-AC0D-7DCA47E57118}"/>
              </a:ext>
            </a:extLst>
          </p:cNvPr>
          <p:cNvSpPr/>
          <p:nvPr/>
        </p:nvSpPr>
        <p:spPr>
          <a:xfrm rot="16200000">
            <a:off x="1104425" y="4682340"/>
            <a:ext cx="940944" cy="81115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2247025-11A5-4A45-8121-09052639B6DF}"/>
              </a:ext>
            </a:extLst>
          </p:cNvPr>
          <p:cNvSpPr/>
          <p:nvPr/>
        </p:nvSpPr>
        <p:spPr>
          <a:xfrm>
            <a:off x="1865669" y="4617447"/>
            <a:ext cx="3333859" cy="9365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ED82BA-0577-9D4B-A25A-95B39B8D96ED}"/>
              </a:ext>
            </a:extLst>
          </p:cNvPr>
          <p:cNvSpPr txBox="1"/>
          <p:nvPr/>
        </p:nvSpPr>
        <p:spPr>
          <a:xfrm>
            <a:off x="1605475" y="4885653"/>
            <a:ext cx="52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B12223-956F-BA4E-BCC1-83A8A24358EA}"/>
              </a:ext>
            </a:extLst>
          </p:cNvPr>
          <p:cNvSpPr txBox="1"/>
          <p:nvPr/>
        </p:nvSpPr>
        <p:spPr>
          <a:xfrm>
            <a:off x="2306415" y="4839524"/>
            <a:ext cx="21694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500" dirty="0">
                <a:solidFill>
                  <a:schemeClr val="bg1"/>
                </a:solidFill>
              </a:rPr>
              <a:t>UX Process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8DAE80-9BF8-D54C-90EB-1E822363BDB1}"/>
              </a:ext>
            </a:extLst>
          </p:cNvPr>
          <p:cNvGrpSpPr/>
          <p:nvPr/>
        </p:nvGrpSpPr>
        <p:grpSpPr>
          <a:xfrm>
            <a:off x="6017915" y="3294395"/>
            <a:ext cx="4030209" cy="940944"/>
            <a:chOff x="1284127" y="3393008"/>
            <a:chExt cx="4030209" cy="940944"/>
          </a:xfrm>
        </p:grpSpPr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4D420876-EA1E-994E-BD2B-C303091644B5}"/>
                </a:ext>
              </a:extLst>
            </p:cNvPr>
            <p:cNvSpPr/>
            <p:nvPr/>
          </p:nvSpPr>
          <p:spPr>
            <a:xfrm rot="16200000">
              <a:off x="1219234" y="3457901"/>
              <a:ext cx="940944" cy="81115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7B563E2-D1F8-7E40-A101-F00CC78D5410}"/>
                </a:ext>
              </a:extLst>
            </p:cNvPr>
            <p:cNvSpPr/>
            <p:nvPr/>
          </p:nvSpPr>
          <p:spPr>
            <a:xfrm>
              <a:off x="1980477" y="3397430"/>
              <a:ext cx="3333859" cy="93652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1516093-D4AB-B544-A614-EEBB9E52DD32}"/>
              </a:ext>
            </a:extLst>
          </p:cNvPr>
          <p:cNvSpPr/>
          <p:nvPr/>
        </p:nvSpPr>
        <p:spPr>
          <a:xfrm>
            <a:off x="6714265" y="1978017"/>
            <a:ext cx="3333859" cy="93652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05FCFCB6-3682-F749-986D-D9C3DA78ADB2}"/>
              </a:ext>
            </a:extLst>
          </p:cNvPr>
          <p:cNvSpPr/>
          <p:nvPr/>
        </p:nvSpPr>
        <p:spPr>
          <a:xfrm rot="16200000">
            <a:off x="5953022" y="2038488"/>
            <a:ext cx="940944" cy="81115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ACBA3F2-A1A5-5E46-93CA-D9A8D5A565F7}"/>
              </a:ext>
            </a:extLst>
          </p:cNvPr>
          <p:cNvSpPr/>
          <p:nvPr/>
        </p:nvSpPr>
        <p:spPr>
          <a:xfrm>
            <a:off x="6653247" y="1843548"/>
            <a:ext cx="3333859" cy="9365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A0782D0E-42F4-C64D-95F2-833871D31CB5}"/>
              </a:ext>
            </a:extLst>
          </p:cNvPr>
          <p:cNvSpPr/>
          <p:nvPr/>
        </p:nvSpPr>
        <p:spPr>
          <a:xfrm rot="16200000">
            <a:off x="5892003" y="1908441"/>
            <a:ext cx="940944" cy="81115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3B4586-F010-1C40-BC7F-FCCA3C7712D5}"/>
              </a:ext>
            </a:extLst>
          </p:cNvPr>
          <p:cNvSpPr txBox="1"/>
          <p:nvPr/>
        </p:nvSpPr>
        <p:spPr>
          <a:xfrm>
            <a:off x="6393053" y="2111754"/>
            <a:ext cx="52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D843D51D-23CA-E74A-A77B-59BB6807305F}"/>
              </a:ext>
            </a:extLst>
          </p:cNvPr>
          <p:cNvSpPr/>
          <p:nvPr/>
        </p:nvSpPr>
        <p:spPr>
          <a:xfrm rot="16200000">
            <a:off x="5892003" y="3229241"/>
            <a:ext cx="940944" cy="81115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6CA0DB-4F8B-374F-B366-696D93EEB24B}"/>
              </a:ext>
            </a:extLst>
          </p:cNvPr>
          <p:cNvSpPr txBox="1"/>
          <p:nvPr/>
        </p:nvSpPr>
        <p:spPr>
          <a:xfrm>
            <a:off x="7173635" y="2036594"/>
            <a:ext cx="21694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500" dirty="0">
                <a:solidFill>
                  <a:schemeClr val="bg1"/>
                </a:solidFill>
              </a:rPr>
              <a:t>Accessibility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925E833-5658-3744-9D0D-FA2A1253C0A9}"/>
              </a:ext>
            </a:extLst>
          </p:cNvPr>
          <p:cNvSpPr/>
          <p:nvPr/>
        </p:nvSpPr>
        <p:spPr>
          <a:xfrm>
            <a:off x="6653247" y="3164348"/>
            <a:ext cx="3333859" cy="9365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A0F072-8F95-E440-86AF-46B0E108CFB2}"/>
              </a:ext>
            </a:extLst>
          </p:cNvPr>
          <p:cNvSpPr txBox="1"/>
          <p:nvPr/>
        </p:nvSpPr>
        <p:spPr>
          <a:xfrm>
            <a:off x="6393053" y="3432554"/>
            <a:ext cx="52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2DEF79-3001-944E-82DC-88007EED46D2}"/>
              </a:ext>
            </a:extLst>
          </p:cNvPr>
          <p:cNvSpPr txBox="1"/>
          <p:nvPr/>
        </p:nvSpPr>
        <p:spPr>
          <a:xfrm>
            <a:off x="7093993" y="3386425"/>
            <a:ext cx="21694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5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CBDF48-0732-914F-93DA-03D499EE4190}"/>
              </a:ext>
            </a:extLst>
          </p:cNvPr>
          <p:cNvGrpSpPr/>
          <p:nvPr/>
        </p:nvGrpSpPr>
        <p:grpSpPr>
          <a:xfrm>
            <a:off x="6017915" y="4747494"/>
            <a:ext cx="4030209" cy="940944"/>
            <a:chOff x="1284127" y="3393008"/>
            <a:chExt cx="4030209" cy="940944"/>
          </a:xfrm>
        </p:grpSpPr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857ADEBA-46FF-034B-99C7-6102490B617E}"/>
                </a:ext>
              </a:extLst>
            </p:cNvPr>
            <p:cNvSpPr/>
            <p:nvPr/>
          </p:nvSpPr>
          <p:spPr>
            <a:xfrm rot="16200000">
              <a:off x="1219234" y="3457901"/>
              <a:ext cx="940944" cy="81115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E19530E-C672-294C-9DC0-652DB96D9F01}"/>
                </a:ext>
              </a:extLst>
            </p:cNvPr>
            <p:cNvSpPr/>
            <p:nvPr/>
          </p:nvSpPr>
          <p:spPr>
            <a:xfrm>
              <a:off x="1980477" y="3397430"/>
              <a:ext cx="3333859" cy="93652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69" name="Triangle 68">
            <a:extLst>
              <a:ext uri="{FF2B5EF4-FFF2-40B4-BE49-F238E27FC236}">
                <a16:creationId xmlns:a16="http://schemas.microsoft.com/office/drawing/2014/main" id="{57396334-6AAF-3A49-94D0-D602A9FA6527}"/>
              </a:ext>
            </a:extLst>
          </p:cNvPr>
          <p:cNvSpPr/>
          <p:nvPr/>
        </p:nvSpPr>
        <p:spPr>
          <a:xfrm rot="16200000">
            <a:off x="5892003" y="4682340"/>
            <a:ext cx="940944" cy="81115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FAD4D806-8EE0-5844-A6C2-1378B555A036}"/>
              </a:ext>
            </a:extLst>
          </p:cNvPr>
          <p:cNvSpPr/>
          <p:nvPr/>
        </p:nvSpPr>
        <p:spPr>
          <a:xfrm>
            <a:off x="6653247" y="4617447"/>
            <a:ext cx="3333859" cy="9365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F78A43-5183-814E-B7DA-0C274374BBB1}"/>
              </a:ext>
            </a:extLst>
          </p:cNvPr>
          <p:cNvSpPr txBox="1"/>
          <p:nvPr/>
        </p:nvSpPr>
        <p:spPr>
          <a:xfrm>
            <a:off x="6393053" y="4885653"/>
            <a:ext cx="52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chemeClr val="bg1"/>
                </a:solidFill>
              </a:rPr>
              <a:t>6.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06546F3-7A14-B743-8449-E6A9F38C5EE7}"/>
              </a:ext>
            </a:extLst>
          </p:cNvPr>
          <p:cNvSpPr txBox="1"/>
          <p:nvPr/>
        </p:nvSpPr>
        <p:spPr>
          <a:xfrm>
            <a:off x="7046909" y="4654821"/>
            <a:ext cx="27223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500" dirty="0">
                <a:solidFill>
                  <a:schemeClr val="bg1"/>
                </a:solidFill>
              </a:rPr>
              <a:t>Conclusion and Future Scope</a:t>
            </a:r>
          </a:p>
        </p:txBody>
      </p:sp>
    </p:spTree>
    <p:extLst>
      <p:ext uri="{BB962C8B-B14F-4D97-AF65-F5344CB8AC3E}">
        <p14:creationId xmlns:p14="http://schemas.microsoft.com/office/powerpoint/2010/main" val="417103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AB630-6077-2D4A-BAC3-C05496DC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5B0D-DFBD-7F41-BE3E-DA7AAD4C7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670823"/>
          </a:xfrm>
        </p:spPr>
        <p:txBody>
          <a:bodyPr/>
          <a:lstStyle/>
          <a:p>
            <a:r>
              <a:rPr lang="en-US" dirty="0" err="1"/>
              <a:t>WeCare</a:t>
            </a:r>
            <a:r>
              <a:rPr lang="en-US" dirty="0"/>
              <a:t> is an NGO website aimed to help children affected by poverty.</a:t>
            </a:r>
          </a:p>
          <a:p>
            <a:r>
              <a:rPr lang="en-US" dirty="0"/>
              <a:t>We aim to design a usable interface for the NGO.</a:t>
            </a:r>
          </a:p>
          <a:p>
            <a:r>
              <a:rPr lang="en-US" dirty="0" err="1"/>
              <a:t>WeCare</a:t>
            </a:r>
            <a:r>
              <a:rPr lang="en-US" dirty="0"/>
              <a:t> provides a platform for users to donate for the charity and also sponsor children to help them in need. </a:t>
            </a:r>
          </a:p>
          <a:p>
            <a:endParaRPr lang="en-US" dirty="0"/>
          </a:p>
          <a:p>
            <a:endParaRPr lang="en-TW" dirty="0"/>
          </a:p>
        </p:txBody>
      </p:sp>
      <p:pic>
        <p:nvPicPr>
          <p:cNvPr id="5" name="Picture 4" descr="A picture containing person, cellphone, phone, dark&#10;&#10;Description automatically generated">
            <a:extLst>
              <a:ext uri="{FF2B5EF4-FFF2-40B4-BE49-F238E27FC236}">
                <a16:creationId xmlns:a16="http://schemas.microsoft.com/office/drawing/2014/main" id="{8AA9D09D-AA18-924D-9405-47CCCD28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961" y="1349888"/>
            <a:ext cx="4404519" cy="55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5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CAA1-4BE8-634B-B84B-80FEFAA4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TW" sz="4400" dirty="0">
                <a:solidFill>
                  <a:schemeClr val="accent2">
                    <a:lumMod val="75000"/>
                  </a:schemeClr>
                </a:solidFill>
              </a:rPr>
              <a:t>Motivation &amp; 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E5C48F-4721-4B2B-95E1-FC254796B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917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AD6A-EC0F-5340-B9B0-76AEB407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UX Process</a:t>
            </a:r>
            <a:br>
              <a:rPr lang="en-TW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TW" sz="2000" dirty="0">
                <a:solidFill>
                  <a:schemeClr val="accent2">
                    <a:lumMod val="75000"/>
                  </a:schemeClr>
                </a:solidFill>
              </a:rPr>
              <a:t>Survey to Understand User Needs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0FACB-04B7-B349-B3B4-CEA185F2C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66963"/>
            <a:ext cx="3881437" cy="3881437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8F5870-D887-CE45-81D2-D63B48AB88EB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7186819" cy="167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conducted survey to assess user needs.</a:t>
            </a:r>
          </a:p>
          <a:p>
            <a:r>
              <a:rPr lang="en-US" dirty="0"/>
              <a:t>Survey consisted of 10 questions.</a:t>
            </a:r>
          </a:p>
          <a:p>
            <a:r>
              <a:rPr lang="en-US" dirty="0"/>
              <a:t> Number of respondents - 18</a:t>
            </a:r>
          </a:p>
          <a:p>
            <a:endParaRPr lang="en-US" dirty="0"/>
          </a:p>
          <a:p>
            <a:endParaRPr lang="en-TW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9BD082F-D5FC-FD4C-99BA-94219B63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31" y="4330146"/>
            <a:ext cx="2042442" cy="20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AD56-680E-804B-BF0A-001B446F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UX Process</a:t>
            </a:r>
            <a:br>
              <a:rPr lang="en-TW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TW" sz="2200" dirty="0">
                <a:solidFill>
                  <a:schemeClr val="accent2">
                    <a:lumMod val="75000"/>
                  </a:schemeClr>
                </a:solidFill>
              </a:rPr>
              <a:t>Survey Analysis</a:t>
            </a:r>
            <a:br>
              <a:rPr lang="en-TW" sz="20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TW" sz="2000" dirty="0">
                <a:solidFill>
                  <a:schemeClr val="accent2">
                    <a:lumMod val="75000"/>
                  </a:schemeClr>
                </a:solidFill>
              </a:rPr>
            </a:br>
            <a:endParaRPr lang="en-TW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A5BA100-1723-3A4F-AECA-1B8E21F6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208" y="609600"/>
            <a:ext cx="4979420" cy="2601747"/>
          </a:xfrm>
          <a:prstGeom prst="rect">
            <a:avLst/>
          </a:prstGeom>
        </p:spPr>
      </p:pic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E455626-D047-B041-B341-823782E9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99" y="3439020"/>
            <a:ext cx="4956839" cy="26023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F593D4-86BB-1A4A-B3FA-BD928CAE8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3211347"/>
            <a:ext cx="5179655" cy="36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9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AD56-680E-804B-BF0A-001B446F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UX Process</a:t>
            </a:r>
            <a:br>
              <a:rPr lang="en-TW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TW" sz="2200" dirty="0">
                <a:solidFill>
                  <a:schemeClr val="accent2">
                    <a:lumMod val="75000"/>
                  </a:schemeClr>
                </a:solidFill>
              </a:rPr>
              <a:t>Survey Analysis</a:t>
            </a:r>
            <a:br>
              <a:rPr lang="en-TW" sz="20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TW" sz="2000" dirty="0">
                <a:solidFill>
                  <a:schemeClr val="accent2">
                    <a:lumMod val="75000"/>
                  </a:schemeClr>
                </a:solidFill>
              </a:rPr>
            </a:br>
            <a:endParaRPr lang="en-TW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441A67D-C828-8748-9386-1884C08F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116" y="717190"/>
            <a:ext cx="4957078" cy="2426420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1F17AC23-569D-0644-B299-42148A6A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16" y="3714391"/>
            <a:ext cx="5179656" cy="2328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F593D4-86BB-1A4A-B3FA-BD928CAE8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3211347"/>
            <a:ext cx="5179655" cy="36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3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79E1C9F-3471-0041-821C-E1979C12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7" y="1286138"/>
            <a:ext cx="9965933" cy="5571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96F46-6AD4-C34F-AB78-C73B3B89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UX Process</a:t>
            </a:r>
            <a:br>
              <a:rPr lang="en-TW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TW" sz="2000" dirty="0">
                <a:solidFill>
                  <a:schemeClr val="accent2">
                    <a:lumMod val="75000"/>
                  </a:schemeClr>
                </a:solidFill>
              </a:rPr>
              <a:t>Persona - Kevin</a:t>
            </a:r>
          </a:p>
        </p:txBody>
      </p:sp>
    </p:spTree>
    <p:extLst>
      <p:ext uri="{BB962C8B-B14F-4D97-AF65-F5344CB8AC3E}">
        <p14:creationId xmlns:p14="http://schemas.microsoft.com/office/powerpoint/2010/main" val="303404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12A4FDA-3DAA-9E49-9D7A-46E286E9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728" y="1495592"/>
            <a:ext cx="2726627" cy="2104171"/>
          </a:xfrm>
          <a:prstGeom prst="rect">
            <a:avLst/>
          </a:prstGeom>
        </p:spPr>
      </p:pic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0536B017-AD04-3E43-9AF1-556C0267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6" y="1495592"/>
            <a:ext cx="5563394" cy="5289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4F24-DE13-4145-80CB-FCA42F4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UX Process</a:t>
            </a:r>
            <a:br>
              <a:rPr lang="en-TW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TW" sz="2000" dirty="0">
                <a:solidFill>
                  <a:schemeClr val="accent2">
                    <a:lumMod val="75000"/>
                  </a:schemeClr>
                </a:solidFill>
              </a:rPr>
              <a:t>Information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914958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335</Words>
  <Application>Microsoft Macintosh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Asap</vt:lpstr>
      <vt:lpstr>Arial</vt:lpstr>
      <vt:lpstr>Trebuchet MS</vt:lpstr>
      <vt:lpstr>Wingdings 3</vt:lpstr>
      <vt:lpstr>Facet</vt:lpstr>
      <vt:lpstr>WeCare Ngo</vt:lpstr>
      <vt:lpstr>Contents</vt:lpstr>
      <vt:lpstr>Introduction</vt:lpstr>
      <vt:lpstr>Motivation &amp; Goals</vt:lpstr>
      <vt:lpstr>UX Process Survey to Understand User Needs</vt:lpstr>
      <vt:lpstr>UX Process Survey Analysis  </vt:lpstr>
      <vt:lpstr>UX Process Survey Analysis  </vt:lpstr>
      <vt:lpstr>UX Process Persona - Kevin</vt:lpstr>
      <vt:lpstr>UX Process Information Architecture</vt:lpstr>
      <vt:lpstr>UX Process User Flow</vt:lpstr>
      <vt:lpstr>UX Process Wireframe</vt:lpstr>
      <vt:lpstr>UX Process Wireframe</vt:lpstr>
      <vt:lpstr>Accessibility </vt:lpstr>
      <vt:lpstr>Accessibility Color Blindness Tests </vt:lpstr>
      <vt:lpstr>Demo</vt:lpstr>
      <vt:lpstr>Conclusion and 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WeCare Ngo</dc:title>
  <dc:creator>Wu, Yu (SRH Hochschule Heidelberg Student)</dc:creator>
  <cp:lastModifiedBy>Wu, Yu (SRH Hochschule Heidelberg Student)</cp:lastModifiedBy>
  <cp:revision>8</cp:revision>
  <dcterms:created xsi:type="dcterms:W3CDTF">2020-12-18T01:56:32Z</dcterms:created>
  <dcterms:modified xsi:type="dcterms:W3CDTF">2020-12-18T14:38:15Z</dcterms:modified>
</cp:coreProperties>
</file>